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heme/theme5.xml" ContentType="application/vnd.openxmlformats-officedocument.them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1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2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3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4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5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6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7.xml" ContentType="application/vnd.openxmlformats-officedocument.presentationml.notesSlide+xml"/>
  <Override PartName="/ppt/tags/tag2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2" r:id="rId3"/>
    <p:sldMasterId id="2147483664" r:id="rId4"/>
  </p:sldMasterIdLst>
  <p:notesMasterIdLst>
    <p:notesMasterId r:id="rId18"/>
  </p:notesMasterIdLst>
  <p:sldIdLst>
    <p:sldId id="301" r:id="rId5"/>
    <p:sldId id="332" r:id="rId6"/>
    <p:sldId id="331" r:id="rId7"/>
    <p:sldId id="334" r:id="rId8"/>
    <p:sldId id="337" r:id="rId9"/>
    <p:sldId id="336" r:id="rId10"/>
    <p:sldId id="341" r:id="rId11"/>
    <p:sldId id="343" r:id="rId12"/>
    <p:sldId id="344" r:id="rId13"/>
    <p:sldId id="345" r:id="rId14"/>
    <p:sldId id="346" r:id="rId15"/>
    <p:sldId id="327" r:id="rId16"/>
    <p:sldId id="318" r:id="rId17"/>
  </p:sldIdLst>
  <p:sldSz cx="18288000" cy="10287000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" d="2"/>
          <a:sy n="1" d="2"/>
        </p:scale>
        <p:origin x="0" y="0"/>
      </p:cViewPr>
      <p:guideLst>
        <p:guide orient="horz" pos="214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97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2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26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9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1.png"/><Relationship Id="rId5" Type="http://schemas.openxmlformats.org/officeDocument/2006/relationships/tags" Target="../tags/tag141.xml"/><Relationship Id="rId10" Type="http://schemas.openxmlformats.org/officeDocument/2006/relationships/slideMaster" Target="../slideMasters/slideMaster4.xml"/><Relationship Id="rId4" Type="http://schemas.openxmlformats.org/officeDocument/2006/relationships/tags" Target="../tags/tag140.xml"/><Relationship Id="rId9" Type="http://schemas.openxmlformats.org/officeDocument/2006/relationships/tags" Target="../tags/tag145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48.xml"/><Relationship Id="rId7" Type="http://schemas.openxmlformats.org/officeDocument/2006/relationships/image" Target="../media/image1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50.xml"/><Relationship Id="rId4" Type="http://schemas.openxmlformats.org/officeDocument/2006/relationships/tags" Target="../tags/tag14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15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1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59.xml"/><Relationship Id="rId4" Type="http://schemas.openxmlformats.org/officeDocument/2006/relationships/tags" Target="../tags/tag158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62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68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1.png"/><Relationship Id="rId5" Type="http://schemas.openxmlformats.org/officeDocument/2006/relationships/tags" Target="../tags/tag4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1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1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演示文稿3_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3907155" y="2391410"/>
            <a:ext cx="7910195" cy="98996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6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3"/>
            </p:custDataLst>
          </p:nvPr>
        </p:nvSpPr>
        <p:spPr>
          <a:xfrm>
            <a:off x="3886200" y="3381375"/>
            <a:ext cx="7910195" cy="28409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7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3907155" y="6371590"/>
            <a:ext cx="1644650" cy="408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8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886200" y="80708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11658600" y="80708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3743960" y="2725420"/>
            <a:ext cx="10800080" cy="340995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3743960" y="2151380"/>
            <a:ext cx="1080008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740150" y="8070850"/>
            <a:ext cx="2889250" cy="365125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1658600" y="8070850"/>
            <a:ext cx="2886075" cy="365125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8209915" y="3482340"/>
            <a:ext cx="6218555" cy="1844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81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209915" y="5768340"/>
            <a:ext cx="1644650" cy="408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8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886200" y="80708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1658600" y="80708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744000" y="2108905"/>
            <a:ext cx="10800000" cy="792000"/>
          </a:xfrm>
        </p:spPr>
        <p:txBody>
          <a:bodyPr lIns="0" tIns="0" rIns="0" bIns="0"/>
          <a:lstStyle>
            <a:lvl1pPr algn="ctr" fontAlgn="base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3744000" y="2107465"/>
            <a:ext cx="10800000" cy="705600"/>
          </a:xfrm>
        </p:spPr>
        <p:txBody>
          <a:bodyPr wrap="square">
            <a:normAutofit/>
          </a:bodyPr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演示文稿3_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1288733" y="1015365"/>
            <a:ext cx="11865293" cy="148494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6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3"/>
            </p:custDataLst>
          </p:nvPr>
        </p:nvSpPr>
        <p:spPr>
          <a:xfrm>
            <a:off x="1257300" y="2500313"/>
            <a:ext cx="11865293" cy="4261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7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1288733" y="6985635"/>
            <a:ext cx="2466975" cy="613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8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1257300" y="9534525"/>
            <a:ext cx="4114800" cy="547688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6057900" y="9534525"/>
            <a:ext cx="6172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12915900" y="9534525"/>
            <a:ext cx="4114800" cy="547688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正文"/>
          <p:cNvSpPr txBox="1">
            <a:spLocks noGrp="1"/>
          </p:cNvSpPr>
          <p:nvPr>
            <p:ph idx="2" hasCustomPrompt="1"/>
            <p:custDataLst>
              <p:tags r:id="rId2"/>
            </p:custDataLst>
          </p:nvPr>
        </p:nvSpPr>
        <p:spPr>
          <a:xfrm>
            <a:off x="1043940" y="1866900"/>
            <a:ext cx="16200120" cy="739806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10287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en-US" sz="24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2pPr>
            <a:lvl3pPr marL="1714500" marR="0" lvl="2" indent="-342900" algn="l" defTabSz="914400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24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3pPr>
            <a:lvl4pPr marL="2400300" marR="0" lvl="3" indent="-342900" algn="l" defTabSz="914400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24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4pPr>
            <a:lvl5pPr marL="3086100" marR="0" lvl="4" indent="-342900" algn="l" defTabSz="914400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24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5pPr>
            <a:lvl6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1043940" y="655320"/>
            <a:ext cx="16200120" cy="86106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042988" y="9534525"/>
            <a:ext cx="4329113" cy="547688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6057900" y="9534525"/>
            <a:ext cx="6172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2915900" y="9534525"/>
            <a:ext cx="4329113" cy="547688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 flipH="1">
            <a:off x="6176963" y="9618345"/>
            <a:ext cx="11217593" cy="0"/>
          </a:xfrm>
          <a:prstGeom prst="line">
            <a:avLst/>
          </a:prstGeom>
          <a:ln w="3175">
            <a:solidFill>
              <a:schemeClr val="accent2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988695" y="851535"/>
            <a:ext cx="7923848" cy="1227773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6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257300" y="9534525"/>
            <a:ext cx="4114800" cy="547688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6057900" y="9534525"/>
            <a:ext cx="6172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2915900" y="9534525"/>
            <a:ext cx="4114800" cy="547688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1408748" y="2763203"/>
            <a:ext cx="3557588" cy="2063115"/>
          </a:xfrm>
          <a:prstGeom prst="rect">
            <a:avLst/>
          </a:prstGeom>
          <a:noFill/>
        </p:spPr>
        <p:txBody>
          <a:bodyPr wrap="non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sz="10800" b="1" i="0" u="none" strike="noStrike" kern="1200" cap="none" spc="0" normalizeH="0" baseline="0" noProof="1" dirty="0">
                <a:ln w="19050">
                  <a:solidFill>
                    <a:schemeClr val="accent1"/>
                  </a:solidFill>
                </a:ln>
                <a:noFill/>
                <a:latin typeface="+mn-lt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dirty="0" err="1">
                <a:latin typeface="+mn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1408748" y="4826318"/>
            <a:ext cx="10821353" cy="344233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7200" b="1" i="0" u="none" strike="noStrike" kern="1200" cap="none" spc="0" normalizeH="0" baseline="0" noProof="1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257300" y="9534525"/>
            <a:ext cx="4114800" cy="547688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6057900" y="9534525"/>
            <a:ext cx="6172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2915900" y="9534525"/>
            <a:ext cx="4114800" cy="547688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2"/>
            </p:custDataLst>
          </p:nvPr>
        </p:nvSpPr>
        <p:spPr>
          <a:xfrm>
            <a:off x="9601200" y="1866900"/>
            <a:ext cx="7642860" cy="739806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3"/>
            </p:custDataLst>
          </p:nvPr>
        </p:nvSpPr>
        <p:spPr>
          <a:xfrm>
            <a:off x="1043940" y="1866900"/>
            <a:ext cx="7633335" cy="739806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1043940" y="655320"/>
            <a:ext cx="16200120" cy="86106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1043940" y="9534525"/>
            <a:ext cx="4328160" cy="547688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6057900" y="9534525"/>
            <a:ext cx="6172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12915900" y="9534525"/>
            <a:ext cx="4329113" cy="547688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正文"/>
          <p:cNvSpPr txBox="1">
            <a:spLocks noGrp="1"/>
          </p:cNvSpPr>
          <p:nvPr>
            <p:ph idx="5" hasCustomPrompt="1"/>
            <p:custDataLst>
              <p:tags r:id="rId2"/>
            </p:custDataLst>
          </p:nvPr>
        </p:nvSpPr>
        <p:spPr>
          <a:xfrm>
            <a:off x="9352598" y="2504123"/>
            <a:ext cx="7891463" cy="676275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 hasCustomPrompt="1"/>
            <p:custDataLst>
              <p:tags r:id="rId3"/>
            </p:custDataLst>
          </p:nvPr>
        </p:nvSpPr>
        <p:spPr>
          <a:xfrm>
            <a:off x="9352598" y="1866900"/>
            <a:ext cx="7891463" cy="60007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0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 hasCustomPrompt="1"/>
            <p:custDataLst>
              <p:tags r:id="rId4"/>
            </p:custDataLst>
          </p:nvPr>
        </p:nvSpPr>
        <p:spPr>
          <a:xfrm>
            <a:off x="1044893" y="2504123"/>
            <a:ext cx="7880985" cy="676179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044893" y="1866900"/>
            <a:ext cx="7880985" cy="60007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0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1043940" y="655320"/>
            <a:ext cx="16200120" cy="86106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1049655" y="9534525"/>
            <a:ext cx="4322445" cy="547688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6057900" y="9534525"/>
            <a:ext cx="6172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2915900" y="9534525"/>
            <a:ext cx="4329113" cy="547688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8" name="正文"/>
          <p:cNvSpPr txBox="1">
            <a:spLocks noGrp="1"/>
          </p:cNvSpPr>
          <p:nvPr>
            <p:ph idx="2" hasCustomPrompt="1"/>
            <p:custDataLst>
              <p:tags r:id="rId2"/>
            </p:custDataLst>
          </p:nvPr>
        </p:nvSpPr>
        <p:spPr>
          <a:xfrm>
            <a:off x="3743960" y="2959100"/>
            <a:ext cx="1080008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en-US" sz="270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 marL="10287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en-US" sz="24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2pPr>
            <a:lvl3pPr marL="1714500" marR="0" lvl="2" indent="-342900" algn="l" defTabSz="914400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24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3pPr>
            <a:lvl4pPr marL="2400300" marR="0" lvl="3" indent="-342900" algn="l" defTabSz="914400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24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4pPr>
            <a:lvl5pPr marL="3086100" marR="0" lvl="4" indent="-342900" algn="l" defTabSz="914400" rtl="0" eaLnBrk="1" fontAlgn="auto" latinLnBrk="0" hangingPunct="1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lang="en-US" sz="2400" b="0" i="0" u="none" strike="noStrike" kern="1200" cap="none" spc="15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5pPr>
            <a:lvl6pPr indent="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lvl6pPr>
            <a:lvl7pPr marL="44577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7pPr>
            <a:lvl8pPr marL="51435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8pPr>
            <a:lvl9pPr marL="5829300" indent="-3429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3743960" y="2151380"/>
            <a:ext cx="1080008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743325" y="8070850"/>
            <a:ext cx="2886075" cy="365125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1658600" y="8070850"/>
            <a:ext cx="2886075" cy="365125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2"/>
            </p:custDataLst>
          </p:nvPr>
        </p:nvSpPr>
        <p:spPr>
          <a:xfrm>
            <a:off x="1043940" y="655320"/>
            <a:ext cx="16200120" cy="86106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1043940" y="9534525"/>
            <a:ext cx="4328160" cy="547688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6057900" y="9534525"/>
            <a:ext cx="6172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2915900" y="9534525"/>
            <a:ext cx="4329113" cy="547688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1043940" y="1866900"/>
            <a:ext cx="16200120" cy="739711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1042988" y="9534525"/>
            <a:ext cx="4329113" cy="547688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6057900" y="9534525"/>
            <a:ext cx="6172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2915900" y="9534525"/>
            <a:ext cx="4328160" cy="547688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1043940" y="1516380"/>
            <a:ext cx="16200120" cy="511493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1043940" y="655320"/>
            <a:ext cx="16200120" cy="86106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038225" y="9534525"/>
            <a:ext cx="4333875" cy="547688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6057900" y="9534525"/>
            <a:ext cx="6172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2915900" y="9534525"/>
            <a:ext cx="4329113" cy="547688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7742873" y="2651760"/>
            <a:ext cx="9327833" cy="27670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81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7742873" y="6080760"/>
            <a:ext cx="2466975" cy="613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0" rIns="9144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8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257300" y="9534525"/>
            <a:ext cx="4114800" cy="547688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6057900" y="9534525"/>
            <a:ext cx="61722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2915900" y="9534525"/>
            <a:ext cx="4114800" cy="547688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 flipH="1">
            <a:off x="7165975" y="8126730"/>
            <a:ext cx="7478395" cy="0"/>
          </a:xfrm>
          <a:prstGeom prst="line">
            <a:avLst/>
          </a:prstGeom>
          <a:ln w="3175">
            <a:solidFill>
              <a:schemeClr val="accent2">
                <a:alpha val="2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3707130" y="2282190"/>
            <a:ext cx="5282565" cy="818515"/>
          </a:xfrm>
          <a:prstGeom prst="rect">
            <a:avLst/>
          </a:prstGeom>
          <a:noFill/>
        </p:spPr>
        <p:txBody>
          <a:bodyPr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6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886200" y="80708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1658600" y="80708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演示文稿3_0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8" name="节编号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3987165" y="3556635"/>
            <a:ext cx="2371725" cy="1375410"/>
          </a:xfrm>
          <a:prstGeom prst="rect">
            <a:avLst/>
          </a:prstGeom>
          <a:noFill/>
        </p:spPr>
        <p:txBody>
          <a:bodyPr wrap="non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sz="10800" b="1" i="0" u="none" strike="noStrike" kern="1200" cap="none" spc="0" normalizeH="0" baseline="0" noProof="1" dirty="0">
                <a:ln w="19050">
                  <a:solidFill>
                    <a:schemeClr val="accent1"/>
                  </a:solidFill>
                </a:ln>
                <a:noFill/>
                <a:latin typeface="+mn-lt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dirty="0" err="1">
                <a:latin typeface="+mn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3"/>
            </p:custDataLst>
          </p:nvPr>
        </p:nvSpPr>
        <p:spPr>
          <a:xfrm>
            <a:off x="3987165" y="4932045"/>
            <a:ext cx="7214235" cy="2294890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7200" b="1" i="0" u="none" strike="noStrike" kern="1200" cap="none" spc="0" normalizeH="0" baseline="0" noProof="1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886200" y="8070850"/>
            <a:ext cx="2743200" cy="365125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1658600" y="8070850"/>
            <a:ext cx="2743200" cy="365125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10" name="正文"/>
          <p:cNvSpPr txBox="1">
            <a:spLocks noGrp="1"/>
          </p:cNvSpPr>
          <p:nvPr>
            <p:ph idx="3" hasCustomPrompt="1"/>
            <p:custDataLst>
              <p:tags r:id="rId2"/>
            </p:custDataLst>
          </p:nvPr>
        </p:nvSpPr>
        <p:spPr>
          <a:xfrm>
            <a:off x="9448800" y="2959100"/>
            <a:ext cx="509524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3"/>
            </p:custDataLst>
          </p:nvPr>
        </p:nvSpPr>
        <p:spPr>
          <a:xfrm>
            <a:off x="3743960" y="2959100"/>
            <a:ext cx="5088890" cy="493204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3743960" y="2151380"/>
            <a:ext cx="1080008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3743960" y="8070850"/>
            <a:ext cx="2885440" cy="365125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11658600" y="8070850"/>
            <a:ext cx="2886075" cy="365125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14" name="正文"/>
          <p:cNvSpPr txBox="1">
            <a:spLocks noGrp="1"/>
          </p:cNvSpPr>
          <p:nvPr>
            <p:ph idx="5" hasCustomPrompt="1"/>
            <p:custDataLst>
              <p:tags r:id="rId2"/>
            </p:custDataLst>
          </p:nvPr>
        </p:nvSpPr>
        <p:spPr>
          <a:xfrm>
            <a:off x="9283065" y="3383915"/>
            <a:ext cx="5260975" cy="45085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 hasCustomPrompt="1"/>
            <p:custDataLst>
              <p:tags r:id="rId3"/>
            </p:custDataLst>
          </p:nvPr>
        </p:nvSpPr>
        <p:spPr>
          <a:xfrm>
            <a:off x="9283065" y="2959100"/>
            <a:ext cx="5260975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000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 hasCustomPrompt="1"/>
            <p:custDataLst>
              <p:tags r:id="rId4"/>
            </p:custDataLst>
          </p:nvPr>
        </p:nvSpPr>
        <p:spPr>
          <a:xfrm>
            <a:off x="3744595" y="3383915"/>
            <a:ext cx="5253990" cy="450786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3744595" y="2959100"/>
            <a:ext cx="5253990" cy="40005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0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3743960" y="2151380"/>
            <a:ext cx="1080008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3747770" y="8070850"/>
            <a:ext cx="2881630" cy="365125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1658600" y="8070850"/>
            <a:ext cx="2886075" cy="365125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2"/>
            </p:custDataLst>
          </p:nvPr>
        </p:nvSpPr>
        <p:spPr>
          <a:xfrm>
            <a:off x="3743960" y="2151380"/>
            <a:ext cx="10800080" cy="574040"/>
          </a:xfrm>
          <a:prstGeom prst="rect">
            <a:avLst/>
          </a:prstGeom>
          <a:noFill/>
        </p:spPr>
        <p:txBody>
          <a:bodyPr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743960" y="8070850"/>
            <a:ext cx="2885440" cy="365125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1658600" y="8070850"/>
            <a:ext cx="2886075" cy="365125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演示文稿3_0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3743960" y="2959100"/>
            <a:ext cx="10800080" cy="493141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u="none" strike="noStrike" kern="1200" cap="none" spc="0" normalizeH="0" dirty="0">
                <a:solidFill>
                  <a:schemeClr val="tx1"/>
                </a:solidFill>
                <a:uFillTx/>
                <a:latin typeface="+mn-lt"/>
                <a:sym typeface="+mn-ea"/>
              </a:defRPr>
            </a:lvl1pPr>
            <a:lvl2pPr>
              <a:defRPr dirty="0">
                <a:latin typeface="+mn-lt"/>
                <a:sym typeface="+mn-ea"/>
              </a:defRPr>
            </a:lvl2pPr>
            <a:lvl3pPr>
              <a:defRPr dirty="0">
                <a:latin typeface="+mn-lt"/>
                <a:sym typeface="+mn-ea"/>
              </a:defRPr>
            </a:lvl3pPr>
            <a:lvl4pPr>
              <a:defRPr dirty="0">
                <a:latin typeface="+mn-lt"/>
                <a:sym typeface="+mn-ea"/>
              </a:defRPr>
            </a:lvl4pPr>
            <a:lvl5pPr>
              <a:defRPr dirty="0"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3743325" y="8070850"/>
            <a:ext cx="2886075" cy="365125"/>
          </a:xfrm>
        </p:spPr>
        <p:txBody>
          <a:bodyPr/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1658600" y="8070850"/>
            <a:ext cx="2885440" cy="365125"/>
          </a:xfrm>
        </p:spPr>
        <p:txBody>
          <a:bodyPr/>
          <a:lstStyle/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10" Type="http://schemas.openxmlformats.org/officeDocument/2006/relationships/image" Target="../media/image1.png"/><Relationship Id="rId4" Type="http://schemas.openxmlformats.org/officeDocument/2006/relationships/tags" Target="../tags/tag77.xml"/><Relationship Id="rId9" Type="http://schemas.openxmlformats.org/officeDocument/2006/relationships/tags" Target="../tags/tag8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image" Target="../media/image1.png"/><Relationship Id="rId4" Type="http://schemas.openxmlformats.org/officeDocument/2006/relationships/tags" Target="../tags/tag88.xml"/><Relationship Id="rId9" Type="http://schemas.openxmlformats.org/officeDocument/2006/relationships/tags" Target="../tags/tag9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17" Type="http://schemas.openxmlformats.org/officeDocument/2006/relationships/tags" Target="../tags/tag102.xml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10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100.xml"/><Relationship Id="rId10" Type="http://schemas.openxmlformats.org/officeDocument/2006/relationships/slideLayout" Target="../slideLayouts/slideLayout23.xml"/><Relationship Id="rId19" Type="http://schemas.openxmlformats.org/officeDocument/2006/relationships/tags" Target="../tags/tag10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3744595" y="8070850"/>
            <a:ext cx="2884805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11658600" y="8070850"/>
            <a:ext cx="2886075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3743960" y="2959735"/>
            <a:ext cx="10800080" cy="4935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ym typeface="+mn-lt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3743960" y="2079625"/>
            <a:ext cx="10800715" cy="730885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algn="ctr" fontAlgn="auto">
              <a:lnSpc>
                <a:spcPct val="100000"/>
              </a:lnSpc>
              <a:buClrTx/>
              <a:buSzTx/>
              <a:buFontTx/>
            </a:pPr>
            <a:r>
              <a:rPr lang="en-US" dirty="0"/>
              <a:t>Click to add title</a:t>
            </a:r>
          </a:p>
        </p:txBody>
      </p:sp>
      <p:sp>
        <p:nvSpPr>
          <p:cNvPr id="4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3048000" y="17145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kumimoji="0" lang="en-US" sz="4800" b="0" i="0" u="none" strike="noStrike" kern="1200" cap="none" spc="0" normalizeH="0" baseline="0" dirty="0" smtClean="0">
          <a:solidFill>
            <a:schemeClr val="accent1"/>
          </a:solidFill>
          <a:latin typeface="Arial" panose="020B0604020202020204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kumimoji="0" lang="en-US" sz="2700" b="0" i="0" u="none" strike="noStrike" kern="1200" cap="none" spc="0" normalizeH="0" baseline="0" noProof="1" dirty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10287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2pPr>
      <a:lvl3pPr marL="17145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3pPr>
      <a:lvl4pPr marL="24003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4pPr>
      <a:lvl5pPr marL="30861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744595" y="8070850"/>
            <a:ext cx="2884805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1658600" y="8070850"/>
            <a:ext cx="2886075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743960" y="2959735"/>
            <a:ext cx="10800080" cy="4935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ym typeface="+mn-lt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3743960" y="2079625"/>
            <a:ext cx="10800715" cy="730885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algn="ctr" fontAlgn="auto">
              <a:lnSpc>
                <a:spcPct val="100000"/>
              </a:lnSpc>
              <a:buClrTx/>
              <a:buSzTx/>
              <a:buFontTx/>
            </a:pPr>
            <a:r>
              <a:rPr lang="en-US" dirty="0"/>
              <a:t>Click to add title</a:t>
            </a:r>
          </a:p>
        </p:txBody>
      </p:sp>
      <p:sp>
        <p:nvSpPr>
          <p:cNvPr id="4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3048000" y="17145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kumimoji="0" lang="en-US" sz="4800" b="0" i="0" u="none" strike="noStrike" kern="1200" cap="none" spc="0" normalizeH="0" baseline="0" dirty="0" smtClean="0">
          <a:solidFill>
            <a:schemeClr val="accent1"/>
          </a:solidFill>
          <a:latin typeface="Arial" panose="020B0604020202020204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kumimoji="0" lang="en-US" sz="2700" b="0" i="0" u="none" strike="noStrike" kern="1200" cap="none" spc="0" normalizeH="0" baseline="0" noProof="1" dirty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10287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2pPr>
      <a:lvl3pPr marL="17145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3pPr>
      <a:lvl4pPr marL="24003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4pPr>
      <a:lvl5pPr marL="30861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744595" y="8070850"/>
            <a:ext cx="2884805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7086600" y="80708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11658600" y="8070850"/>
            <a:ext cx="2886075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743960" y="2959735"/>
            <a:ext cx="10800080" cy="4935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ym typeface="+mn-lt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3743960" y="2079625"/>
            <a:ext cx="10800715" cy="730885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algn="ctr" fontAlgn="auto">
              <a:lnSpc>
                <a:spcPct val="100000"/>
              </a:lnSpc>
              <a:buClrTx/>
              <a:buSzTx/>
              <a:buFontTx/>
            </a:pPr>
            <a:r>
              <a:rPr lang="en-US" dirty="0"/>
              <a:t>Click to add title</a:t>
            </a:r>
          </a:p>
        </p:txBody>
      </p:sp>
      <p:sp>
        <p:nvSpPr>
          <p:cNvPr id="4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3048000" y="171450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kumimoji="0" lang="en-US" sz="4800" b="0" i="0" u="none" strike="noStrike" kern="1200" cap="none" spc="0" normalizeH="0" baseline="0" dirty="0" smtClean="0">
          <a:solidFill>
            <a:schemeClr val="accent1"/>
          </a:solidFill>
          <a:latin typeface="Arial" panose="020B0604020202020204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kumimoji="0" lang="en-US" sz="2700" b="0" i="0" u="none" strike="noStrike" kern="1200" cap="none" spc="0" normalizeH="0" baseline="0" noProof="1" dirty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10287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2pPr>
      <a:lvl3pPr marL="17145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3pPr>
      <a:lvl4pPr marL="24003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4pPr>
      <a:lvl5pPr marL="30861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演示文稿3_04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1044893" y="9534525"/>
            <a:ext cx="4327208" cy="547688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6057900" y="9534525"/>
            <a:ext cx="6172200" cy="547688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12915900" y="9534525"/>
            <a:ext cx="4329113" cy="547688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65CE74E-AB26-4998-AD42-012C4C1AD07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1043940" y="1867853"/>
            <a:ext cx="16200120" cy="7402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ym typeface="+mn-lt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1043940" y="547688"/>
            <a:ext cx="16201073" cy="1096328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algn="ctr" fontAlgn="auto">
              <a:lnSpc>
                <a:spcPct val="100000"/>
              </a:lnSpc>
              <a:buClrTx/>
              <a:buSzTx/>
              <a:buFontTx/>
            </a:pPr>
            <a:r>
              <a:rPr lang="en-US" dirty="0"/>
              <a:t>Click to add title</a:t>
            </a:r>
          </a:p>
        </p:txBody>
      </p:sp>
      <p:sp>
        <p:nvSpPr>
          <p:cNvPr id="4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kumimoji="0" lang="en-US" sz="4800" b="0" i="0" u="none" strike="noStrike" kern="1200" cap="none" spc="0" normalizeH="0" baseline="0" dirty="0" smtClean="0">
          <a:solidFill>
            <a:schemeClr val="accent1"/>
          </a:solidFill>
          <a:latin typeface="Arial" panose="020B0604020202020204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kumimoji="0" lang="en-US" sz="2700" b="0" i="0" u="none" strike="noStrike" kern="1200" cap="none" spc="0" normalizeH="0" baseline="0" noProof="1" dirty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  <a:lvl2pPr marL="10287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2pPr>
      <a:lvl3pPr marL="17145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3pPr>
      <a:lvl4pPr marL="24003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4pPr>
      <a:lvl5pPr marL="3086100" marR="0" indent="-342900" algn="l" defTabSz="1371600" rtl="0" eaLnBrk="1" fontAlgn="auto" latinLnBrk="0" hangingPunct="1">
        <a:lnSpc>
          <a:spcPct val="120000"/>
        </a:lnSpc>
        <a:spcBef>
          <a:spcPts val="1800"/>
        </a:spcBef>
        <a:spcAft>
          <a:spcPts val="0"/>
        </a:spcAft>
        <a:buFont typeface="Arial" panose="020B0604020202020204" pitchFamily="34" charset="0"/>
        <a:buChar char="•"/>
        <a:defRPr kumimoji="0" lang="en-US" sz="2400" b="0" i="0" u="none" strike="noStrike" kern="1200" cap="none" spc="150" normalizeH="0" baseline="0" dirty="0">
          <a:solidFill>
            <a:schemeClr val="tx1">
              <a:lumMod val="75000"/>
              <a:lumOff val="25000"/>
            </a:schemeClr>
          </a:solidFill>
          <a:uFillTx/>
          <a:latin typeface="+mn-ea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174.xml"/><Relationship Id="rId7" Type="http://schemas.openxmlformats.org/officeDocument/2006/relationships/image" Target="../media/image6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4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4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slideLayout" Target="../slideLayouts/slideLayout16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4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tags" Target="../tags/tag203.xml"/><Relationship Id="rId18" Type="http://schemas.openxmlformats.org/officeDocument/2006/relationships/image" Target="../media/image9.jpeg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tags" Target="../tags/tag202.xml"/><Relationship Id="rId17" Type="http://schemas.openxmlformats.org/officeDocument/2006/relationships/image" Target="../media/image8.jpeg"/><Relationship Id="rId2" Type="http://schemas.openxmlformats.org/officeDocument/2006/relationships/tags" Target="../tags/tag192.xml"/><Relationship Id="rId16" Type="http://schemas.openxmlformats.org/officeDocument/2006/relationships/notesSlide" Target="../notesSlides/notesSlide3.xml"/><Relationship Id="rId20" Type="http://schemas.openxmlformats.org/officeDocument/2006/relationships/image" Target="../media/image11.jpeg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5" Type="http://schemas.openxmlformats.org/officeDocument/2006/relationships/tags" Target="../tags/tag195.xml"/><Relationship Id="rId15" Type="http://schemas.openxmlformats.org/officeDocument/2006/relationships/slideLayout" Target="../slideLayouts/slideLayout12.xml"/><Relationship Id="rId10" Type="http://schemas.openxmlformats.org/officeDocument/2006/relationships/tags" Target="../tags/tag200.xml"/><Relationship Id="rId19" Type="http://schemas.openxmlformats.org/officeDocument/2006/relationships/image" Target="../media/image10.jpeg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tags" Target="../tags/tag20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image" Target="../media/image12.jpeg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209.xml"/><Relationship Id="rId10" Type="http://schemas.openxmlformats.org/officeDocument/2006/relationships/tags" Target="../tags/tag214.xml"/><Relationship Id="rId4" Type="http://schemas.openxmlformats.org/officeDocument/2006/relationships/tags" Target="../tags/tag208.xml"/><Relationship Id="rId9" Type="http://schemas.openxmlformats.org/officeDocument/2006/relationships/tags" Target="../tags/tag2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image" Target="../media/image13.jpeg"/><Relationship Id="rId3" Type="http://schemas.openxmlformats.org/officeDocument/2006/relationships/tags" Target="../tags/tag217.xml"/><Relationship Id="rId7" Type="http://schemas.openxmlformats.org/officeDocument/2006/relationships/tags" Target="../tags/tag221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219.xml"/><Relationship Id="rId10" Type="http://schemas.openxmlformats.org/officeDocument/2006/relationships/tags" Target="../tags/tag224.xml"/><Relationship Id="rId4" Type="http://schemas.openxmlformats.org/officeDocument/2006/relationships/tags" Target="../tags/tag218.xml"/><Relationship Id="rId9" Type="http://schemas.openxmlformats.org/officeDocument/2006/relationships/tags" Target="../tags/tag2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4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7" Type="http://schemas.openxmlformats.org/officeDocument/2006/relationships/image" Target="../media/image12.jpe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4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>
          <a:xfrm>
            <a:off x="3907155" y="2391410"/>
            <a:ext cx="9491345" cy="989965"/>
          </a:xfrm>
        </p:spPr>
        <p:txBody>
          <a:bodyPr>
            <a:noAutofit/>
          </a:bodyPr>
          <a:lstStyle/>
          <a:p>
            <a:r>
              <a:rPr lang="en-US" altLang="en-GB" sz="5400"/>
              <a:t>Session 1: Python Basics​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3886200" y="3381375"/>
            <a:ext cx="7910195" cy="2840990"/>
          </a:xfrm>
        </p:spPr>
        <p:txBody>
          <a:bodyPr/>
          <a:lstStyle/>
          <a:p>
            <a:r>
              <a:rPr lang="en-US" sz="4400" dirty="0"/>
              <a:t>Arif Istiake Sunny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3891280" y="4599305"/>
            <a:ext cx="5100320" cy="3489960"/>
          </a:xfrm>
        </p:spPr>
        <p:txBody>
          <a:bodyPr>
            <a:noAutofit/>
          </a:bodyPr>
          <a:lstStyle/>
          <a:p>
            <a:pPr algn="l"/>
            <a:r>
              <a:rPr lang="en-US" altLang="en-GB" sz="3200">
                <a:solidFill>
                  <a:srgbClr val="E6AD00"/>
                </a:solidFill>
                <a:latin typeface="Calibri" panose="020F0502020204030204" charset="0"/>
                <a:cs typeface="Calibri" panose="020F0502020204030204" charset="0"/>
              </a:rPr>
              <a:t>Senior Software Engineer (AI)</a:t>
            </a:r>
          </a:p>
          <a:p>
            <a:pPr algn="l"/>
            <a:r>
              <a:rPr lang="en-US" altLang="en-GB" sz="3200">
                <a:solidFill>
                  <a:srgbClr val="E6AD00"/>
                </a:solidFill>
                <a:latin typeface="Calibri" panose="020F0502020204030204" charset="0"/>
                <a:cs typeface="Calibri" panose="020F0502020204030204" charset="0"/>
              </a:rPr>
              <a:t>Brain Station 23 PLC</a:t>
            </a:r>
          </a:p>
          <a:p>
            <a:pPr algn="l"/>
            <a:r>
              <a:rPr lang="en-US" altLang="en-GB" sz="2400"/>
              <a:t>​</a:t>
            </a:r>
          </a:p>
          <a:p>
            <a:pPr algn="l"/>
            <a:r>
              <a:rPr lang="en-US" altLang="en-GB" sz="2400"/>
              <a:t>Mobile: 01732009493​</a:t>
            </a:r>
          </a:p>
          <a:p>
            <a:pPr algn="l"/>
            <a:r>
              <a:rPr lang="en-US" altLang="en-GB" sz="2400"/>
              <a:t>Email: sunny1509006@gmail.com​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736600" y="194627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/>
            <a:r>
              <a:rPr sz="1600" b="0" i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 </a:t>
            </a:r>
          </a:p>
        </p:txBody>
      </p:sp>
      <p:pic>
        <p:nvPicPr>
          <p:cNvPr id="3" name="Picture 2"/>
          <p:cNvPicPr/>
          <p:nvPr/>
        </p:nvPicPr>
        <p:blipFill>
          <a:blip r:embed="rId7"/>
          <a:stretch>
            <a:fillRect/>
          </a:stretch>
        </p:blipFill>
        <p:spPr>
          <a:xfrm>
            <a:off x="928370" y="257810"/>
            <a:ext cx="5168900" cy="11811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089630" y="-4277360"/>
            <a:ext cx="999490" cy="762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r>
              <a:rPr sz="1600" b="0" i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 </a:t>
            </a:r>
          </a:p>
        </p:txBody>
      </p:sp>
      <p:pic>
        <p:nvPicPr>
          <p:cNvPr id="8" name="Picture 7"/>
          <p:cNvPicPr/>
          <p:nvPr/>
        </p:nvPicPr>
        <p:blipFill>
          <a:blip r:embed="rId8"/>
          <a:stretch>
            <a:fillRect/>
          </a:stretch>
        </p:blipFill>
        <p:spPr>
          <a:xfrm>
            <a:off x="16089630" y="194310"/>
            <a:ext cx="1718945" cy="11804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1408748" y="2763203"/>
            <a:ext cx="3557588" cy="2063115"/>
          </a:xfrm>
        </p:spPr>
        <p:txBody>
          <a:bodyPr>
            <a:normAutofit lnSpcReduction="10000"/>
          </a:bodyPr>
          <a:lstStyle/>
          <a:p>
            <a:r>
              <a:rPr lang="en-US"/>
              <a:t>04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1408748" y="4826318"/>
            <a:ext cx="10821353" cy="3442335"/>
          </a:xfrm>
        </p:spPr>
        <p:txBody>
          <a:bodyPr/>
          <a:lstStyle/>
          <a:p>
            <a:r>
              <a:rPr lang="en-US"/>
              <a:t>Control structures (if-else, Match)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1408748" y="2763203"/>
            <a:ext cx="3557588" cy="2063115"/>
          </a:xfrm>
        </p:spPr>
        <p:txBody>
          <a:bodyPr>
            <a:normAutofit lnSpcReduction="10000"/>
          </a:bodyPr>
          <a:lstStyle/>
          <a:p>
            <a:r>
              <a:rPr lang="en-US"/>
              <a:t>05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1408748" y="4826318"/>
            <a:ext cx="10821353" cy="3442335"/>
          </a:xfrm>
        </p:spPr>
        <p:txBody>
          <a:bodyPr/>
          <a:lstStyle/>
          <a:p>
            <a:r>
              <a:rPr lang="en-US"/>
              <a:t>Password Strength Checker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>
          <a:xfrm>
            <a:off x="8209915" y="3482340"/>
            <a:ext cx="6218555" cy="184467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zh-CN" altLang="en-US"/>
              <a:t>Flexible Data Structures</a:t>
            </a:r>
          </a:p>
          <a:p>
            <a:pPr lvl="1"/>
            <a:r>
              <a:rPr lang="zh-CN" altLang="en-US"/>
              <a:t>Dictionaries store key-value pairs, allowing for efficient data retrieval.</a:t>
            </a:r>
          </a:p>
          <a:p>
            <a:r>
              <a:rPr lang="zh-CN" altLang="en-US"/>
              <a:t>Mutable and Ordered</a:t>
            </a:r>
          </a:p>
          <a:p>
            <a:pPr lvl="1"/>
            <a:r>
              <a:rPr lang="zh-CN" altLang="en-US"/>
              <a:t>Dictionaries are mutable, and their order can be controlled.</a:t>
            </a:r>
          </a:p>
          <a:p>
            <a:r>
              <a:rPr lang="zh-CN" altLang="en-US"/>
              <a:t>Diverse Applications</a:t>
            </a:r>
          </a:p>
          <a:p>
            <a:pPr lvl="1"/>
            <a:r>
              <a:rPr lang="zh-CN" altLang="en-US"/>
              <a:t>Dictionaries are useful for a wide range of tasks, from data analysis to web development.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zh-CN" altLang="en-US"/>
              <a:t>Dictionaries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988695" y="851535"/>
            <a:ext cx="7923848" cy="1227773"/>
          </a:xfrm>
        </p:spPr>
        <p:txBody>
          <a:bodyPr/>
          <a:lstStyle/>
          <a:p>
            <a:r>
              <a:rPr lang="en-US"/>
              <a:t>Contents </a:t>
            </a: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390004" y="2008808"/>
            <a:ext cx="1671861" cy="165147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54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02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3260896" y="2008808"/>
            <a:ext cx="4216545" cy="1651472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 lnSpcReduction="20000"/>
          </a:bodyPr>
          <a:lstStyle/>
          <a:p>
            <a:r>
              <a:rPr lang="en-US" sz="3150">
                <a:solidFill>
                  <a:schemeClr val="accent1"/>
                </a:solidFill>
                <a:latin typeface="+mj-lt"/>
              </a:rPr>
              <a:t>Setting up the development environment (VS Code)</a:t>
            </a: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1390004" y="4378733"/>
            <a:ext cx="1671861" cy="165147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54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04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3260896" y="4378733"/>
            <a:ext cx="4216545" cy="1651472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en-US" sz="3150">
                <a:solidFill>
                  <a:schemeClr val="accent1"/>
                </a:solidFill>
                <a:latin typeface="+mj-lt"/>
              </a:rPr>
              <a:t>Control Structures (If-else, Match)</a:t>
            </a: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5302568" y="2008808"/>
            <a:ext cx="1671861" cy="165147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54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01</a:t>
            </a: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7173459" y="2008808"/>
            <a:ext cx="4216545" cy="1651472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 lnSpcReduction="20000"/>
          </a:bodyPr>
          <a:lstStyle/>
          <a:p>
            <a:r>
              <a:rPr lang="en-US" sz="3150">
                <a:solidFill>
                  <a:schemeClr val="accent1"/>
                </a:solidFill>
                <a:latin typeface="+mj-lt"/>
              </a:rPr>
              <a:t>Overview of Python and Its role in backend development</a:t>
            </a: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5302568" y="4378733"/>
            <a:ext cx="1671861" cy="165147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54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03</a:t>
            </a: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7173459" y="4378733"/>
            <a:ext cx="4216545" cy="1651472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en-US" sz="3150">
                <a:solidFill>
                  <a:schemeClr val="accent1"/>
                </a:solidFill>
                <a:latin typeface="+mj-lt"/>
              </a:rPr>
              <a:t>Basic Syntax, Variables, Data type and Operators</a:t>
            </a: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5302568" y="6748659"/>
            <a:ext cx="1671861" cy="1651472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r"/>
            <a:r>
              <a:rPr lang="en-US" sz="5400" dirty="0">
                <a:ln>
                  <a:noFill/>
                </a:ln>
                <a:solidFill>
                  <a:schemeClr val="accent1"/>
                </a:solidFill>
                <a:latin typeface="+mj-lt"/>
              </a:rPr>
              <a:t>05</a:t>
            </a: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7173459" y="6748659"/>
            <a:ext cx="4216545" cy="1651472"/>
          </a:xfrm>
          <a:prstGeom prst="rect">
            <a:avLst/>
          </a:prstGeom>
          <a:noFill/>
        </p:spPr>
        <p:txBody>
          <a:bodyPr wrap="square" tIns="0" bIns="0" rtlCol="0" anchor="ctr" anchorCtr="0">
            <a:normAutofit/>
          </a:bodyPr>
          <a:lstStyle/>
          <a:p>
            <a:r>
              <a:rPr lang="en-US" sz="3150">
                <a:solidFill>
                  <a:schemeClr val="accent1"/>
                </a:solidFill>
                <a:latin typeface="+mj-lt"/>
              </a:rPr>
              <a:t>Password Strength Checker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1408748" y="2763203"/>
            <a:ext cx="3557588" cy="2063115"/>
          </a:xfrm>
        </p:spPr>
        <p:txBody>
          <a:bodyPr>
            <a:normAutofit/>
          </a:bodyPr>
          <a:lstStyle/>
          <a:p>
            <a:r>
              <a:rPr lang="en-US"/>
              <a:t>01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1408748" y="4826318"/>
            <a:ext cx="10821353" cy="3442335"/>
          </a:xfrm>
        </p:spPr>
        <p:txBody>
          <a:bodyPr>
            <a:normAutofit/>
          </a:bodyPr>
          <a:lstStyle/>
          <a:p>
            <a:r>
              <a:rPr lang="en-US"/>
              <a:t>Overview of Python and Its role in backend development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形状 15"/>
          <p:cNvSpPr/>
          <p:nvPr>
            <p:custDataLst>
              <p:tags r:id="rId2"/>
            </p:custDataLst>
          </p:nvPr>
        </p:nvSpPr>
        <p:spPr>
          <a:xfrm>
            <a:off x="-16" y="6518"/>
            <a:ext cx="5691686" cy="2831922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en-US" sz="480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41" name="标题 40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043940" y="591503"/>
            <a:ext cx="9525953" cy="1187768"/>
          </a:xfrm>
        </p:spPr>
        <p:txBody>
          <a:bodyPr wrap="square" anchor="ctr" anchorCtr="0">
            <a:normAutofit/>
          </a:bodyPr>
          <a:lstStyle/>
          <a:p>
            <a:r>
              <a:rPr lang="en-US" spc="0" dirty="0">
                <a:latin typeface="+mj-lt"/>
              </a:rPr>
              <a:t>What is Python?</a:t>
            </a:r>
          </a:p>
        </p:txBody>
      </p:sp>
      <p:sp>
        <p:nvSpPr>
          <p:cNvPr id="2" name="@path_Rectangle 41763-859&amp;389"/>
          <p:cNvSpPr/>
          <p:nvPr>
            <p:custDataLst>
              <p:tags r:id="rId4"/>
            </p:custDataLst>
          </p:nvPr>
        </p:nvSpPr>
        <p:spPr>
          <a:xfrm>
            <a:off x="11263329" y="-8572"/>
            <a:ext cx="7061819" cy="10287000"/>
          </a:xfrm>
          <a:prstGeom prst="rect">
            <a:avLst/>
          </a:prstGeom>
          <a:blipFill rotWithShape="1">
            <a:blip r:embed="rId17"/>
            <a:stretch>
              <a:fillRect t="-513" b="-18091"/>
            </a:stretch>
          </a:blipFill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txBody>
          <a:bodyPr/>
          <a:lstStyle/>
          <a:p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矩形: 圆角 14"/>
          <p:cNvSpPr/>
          <p:nvPr>
            <p:custDataLst>
              <p:tags r:id="rId5"/>
            </p:custDataLst>
          </p:nvPr>
        </p:nvSpPr>
        <p:spPr>
          <a:xfrm>
            <a:off x="986790" y="2609045"/>
            <a:ext cx="9180195" cy="6335735"/>
          </a:xfrm>
          <a:prstGeom prst="roundRect">
            <a:avLst>
              <a:gd name="adj" fmla="val 4150"/>
            </a:avLst>
          </a:prstGeom>
          <a:solidFill>
            <a:srgbClr val="FFFFFF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en-US" sz="480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601216" y="3689292"/>
            <a:ext cx="5424822" cy="947291"/>
          </a:xfrm>
          <a:prstGeom prst="rect">
            <a:avLst/>
          </a:prstGeom>
        </p:spPr>
        <p:txBody>
          <a:bodyPr wrap="square" lIns="0" tIns="0" rIns="0" bIns="0" anchor="t" anchorCtr="0">
            <a:normAutofit fontScale="90000"/>
          </a:bodyPr>
          <a:lstStyle/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ln>
                  <a:noFill/>
                  <a:prstDash val="sysDot"/>
                </a:ln>
                <a:solidFill>
                  <a:schemeClr val="dk1">
                    <a:lumMod val="80000"/>
                    <a:lumOff val="20000"/>
                  </a:schemeClr>
                </a:solidFill>
                <a:latin typeface="+mn-lt"/>
              </a:rPr>
              <a:t>Python is a versatile, high-level programming language used for a wide range of applications.</a:t>
            </a: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1601216" y="3126306"/>
            <a:ext cx="5424822" cy="443330"/>
          </a:xfrm>
          <a:prstGeom prst="rect">
            <a:avLst/>
          </a:prstGeom>
        </p:spPr>
        <p:txBody>
          <a:bodyPr wrap="square" lIns="0" tIns="0" rIns="0" bIns="0" anchor="b" anchorCtr="0">
            <a:normAutofit fontScale="90000"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F29500"/>
              </a:buClr>
              <a:buSzPct val="130000"/>
            </a:pPr>
            <a:r>
              <a:rPr lang="en-US" sz="2700" b="1" dirty="0">
                <a:solidFill>
                  <a:srgbClr val="000000"/>
                </a:solidFill>
                <a:latin typeface="+mj-lt"/>
              </a:rPr>
              <a:t>Versatile Programming Language</a:t>
            </a: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1601216" y="5601158"/>
            <a:ext cx="5424822" cy="947291"/>
          </a:xfrm>
          <a:prstGeom prst="rect">
            <a:avLst/>
          </a:prstGeom>
        </p:spPr>
        <p:txBody>
          <a:bodyPr wrap="square" lIns="0" tIns="0" rIns="0" bIns="0" anchor="t" anchorCtr="0">
            <a:normAutofit fontScale="90000"/>
          </a:bodyPr>
          <a:lstStyle/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ln>
                  <a:noFill/>
                  <a:prstDash val="sysDot"/>
                </a:ln>
                <a:solidFill>
                  <a:schemeClr val="dk1">
                    <a:lumMod val="80000"/>
                    <a:lumOff val="20000"/>
                  </a:schemeClr>
                </a:solidFill>
                <a:latin typeface="+mn-lt"/>
              </a:rPr>
              <a:t>Python code is interpreted, allowing for immediate feedback and interactive development.</a:t>
            </a: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1601216" y="5038172"/>
            <a:ext cx="5424822" cy="443330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F29500"/>
              </a:buClr>
              <a:buSzPct val="130000"/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Interpreted and Interactive</a:t>
            </a: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1601216" y="7513977"/>
            <a:ext cx="5424822" cy="947291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50" dirty="0">
                <a:ln>
                  <a:noFill/>
                  <a:prstDash val="sysDot"/>
                </a:ln>
                <a:solidFill>
                  <a:schemeClr val="dk1">
                    <a:lumMod val="80000"/>
                    <a:lumOff val="20000"/>
                  </a:schemeClr>
                </a:solidFill>
                <a:latin typeface="+mn-lt"/>
              </a:rPr>
              <a:t>Python's simple and readable syntax makes it an accessible language for beginners.</a:t>
            </a: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1601216" y="6950991"/>
            <a:ext cx="5424822" cy="443330"/>
          </a:xfrm>
          <a:prstGeom prst="rect">
            <a:avLst/>
          </a:prstGeom>
        </p:spPr>
        <p:txBody>
          <a:bodyPr wrap="square" lIns="0" tIns="0" rIns="0" bIns="0" anchor="b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rgbClr val="F29500"/>
              </a:buClr>
              <a:buSzPct val="130000"/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Easy to Learn and Use</a:t>
            </a: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8"/>
          <a:srcRect l="27721" r="3615" b="24107"/>
          <a:stretch>
            <a:fillRect/>
          </a:stretch>
        </p:blipFill>
        <p:spPr>
          <a:xfrm>
            <a:off x="7424453" y="3072962"/>
            <a:ext cx="2120486" cy="1563215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9"/>
          <a:srcRect l="4763" r="4763"/>
          <a:stretch>
            <a:fillRect/>
          </a:stretch>
        </p:blipFill>
        <p:spPr>
          <a:xfrm>
            <a:off x="7424453" y="4985780"/>
            <a:ext cx="2120486" cy="1563215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0"/>
          <a:srcRect l="4763" r="4763"/>
          <a:stretch>
            <a:fillRect/>
          </a:stretch>
        </p:blipFill>
        <p:spPr>
          <a:xfrm>
            <a:off x="7424453" y="6898598"/>
            <a:ext cx="2120486" cy="1563215"/>
          </a:xfrm>
          <a:custGeom>
            <a:avLst/>
            <a:gdLst>
              <a:gd name="connsiteX0" fmla="*/ 173676 w 1413510"/>
              <a:gd name="connsiteY0" fmla="*/ 0 h 1042035"/>
              <a:gd name="connsiteX1" fmla="*/ 1239834 w 1413510"/>
              <a:gd name="connsiteY1" fmla="*/ 0 h 1042035"/>
              <a:gd name="connsiteX2" fmla="*/ 1413510 w 1413510"/>
              <a:gd name="connsiteY2" fmla="*/ 173676 h 1042035"/>
              <a:gd name="connsiteX3" fmla="*/ 1413510 w 1413510"/>
              <a:gd name="connsiteY3" fmla="*/ 868359 h 1042035"/>
              <a:gd name="connsiteX4" fmla="*/ 1239834 w 1413510"/>
              <a:gd name="connsiteY4" fmla="*/ 1042035 h 1042035"/>
              <a:gd name="connsiteX5" fmla="*/ 173676 w 1413510"/>
              <a:gd name="connsiteY5" fmla="*/ 1042035 h 1042035"/>
              <a:gd name="connsiteX6" fmla="*/ 0 w 1413510"/>
              <a:gd name="connsiteY6" fmla="*/ 868359 h 1042035"/>
              <a:gd name="connsiteX7" fmla="*/ 0 w 1413510"/>
              <a:gd name="connsiteY7" fmla="*/ 173676 h 1042035"/>
              <a:gd name="connsiteX8" fmla="*/ 173676 w 1413510"/>
              <a:gd name="connsiteY8" fmla="*/ 0 h 104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3510" h="1042035">
                <a:moveTo>
                  <a:pt x="173676" y="0"/>
                </a:moveTo>
                <a:lnTo>
                  <a:pt x="1239834" y="0"/>
                </a:lnTo>
                <a:cubicBezTo>
                  <a:pt x="1335753" y="0"/>
                  <a:pt x="1413510" y="77757"/>
                  <a:pt x="1413510" y="173676"/>
                </a:cubicBezTo>
                <a:lnTo>
                  <a:pt x="1413510" y="868359"/>
                </a:lnTo>
                <a:cubicBezTo>
                  <a:pt x="1413510" y="964278"/>
                  <a:pt x="1335753" y="1042035"/>
                  <a:pt x="1239834" y="1042035"/>
                </a:cubicBezTo>
                <a:lnTo>
                  <a:pt x="173676" y="1042035"/>
                </a:lnTo>
                <a:cubicBezTo>
                  <a:pt x="77757" y="1042035"/>
                  <a:pt x="0" y="964278"/>
                  <a:pt x="0" y="868359"/>
                </a:cubicBezTo>
                <a:lnTo>
                  <a:pt x="0" y="173676"/>
                </a:lnTo>
                <a:cubicBezTo>
                  <a:pt x="0" y="77757"/>
                  <a:pt x="77757" y="0"/>
                  <a:pt x="173676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>
            <p:custDataLst>
              <p:tags r:id="rId2"/>
            </p:custDataLst>
          </p:nvPr>
        </p:nvSpPr>
        <p:spPr>
          <a:xfrm rot="21342100">
            <a:off x="11203674" y="1933913"/>
            <a:ext cx="5440313" cy="6844572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3025" y="339208"/>
                </a:moveTo>
                <a:lnTo>
                  <a:pt x="273025" y="3588875"/>
                </a:lnTo>
                <a:lnTo>
                  <a:pt x="3353850" y="3588875"/>
                </a:lnTo>
                <a:lnTo>
                  <a:pt x="3353850" y="339208"/>
                </a:lnTo>
                <a:lnTo>
                  <a:pt x="273025" y="33920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7" name="图片 16" descr="盘子里的食物和咖啡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9" t="19531" r="3019" b="9535"/>
          <a:stretch>
            <a:fillRect/>
          </a:stretch>
        </p:blipFill>
        <p:spPr>
          <a:xfrm rot="157750">
            <a:off x="11317791" y="2147852"/>
            <a:ext cx="5212080" cy="6625883"/>
          </a:xfrm>
          <a:custGeom>
            <a:avLst/>
            <a:gdLst>
              <a:gd name="connsiteX0" fmla="*/ 0 w 3474720"/>
              <a:gd name="connsiteY0" fmla="*/ 0 h 4417255"/>
              <a:gd name="connsiteX1" fmla="*/ 3474720 w 3474720"/>
              <a:gd name="connsiteY1" fmla="*/ 0 h 4417255"/>
              <a:gd name="connsiteX2" fmla="*/ 3474720 w 3474720"/>
              <a:gd name="connsiteY2" fmla="*/ 4417255 h 4417255"/>
              <a:gd name="connsiteX3" fmla="*/ 0 w 3474720"/>
              <a:gd name="connsiteY3" fmla="*/ 4417255 h 441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4417255">
                <a:moveTo>
                  <a:pt x="0" y="0"/>
                </a:moveTo>
                <a:lnTo>
                  <a:pt x="3474720" y="0"/>
                </a:lnTo>
                <a:lnTo>
                  <a:pt x="3474720" y="4417255"/>
                </a:lnTo>
                <a:lnTo>
                  <a:pt x="0" y="441725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654968" y="954200"/>
            <a:ext cx="7988219" cy="1835355"/>
          </a:xfrm>
        </p:spPr>
        <p:txBody>
          <a:bodyPr wrap="square" lIns="0" tIns="0" rIns="0" bIns="0" anchor="b" anchorCtr="0">
            <a:normAutofit/>
          </a:bodyPr>
          <a:lstStyle/>
          <a:p>
            <a:pPr algn="l"/>
            <a:r>
              <a:rPr lang="en-US" spc="0" dirty="0">
                <a:latin typeface="+mj-lt"/>
              </a:rPr>
              <a:t>Why Python?</a:t>
            </a:r>
          </a:p>
        </p:txBody>
      </p:sp>
      <p:sp>
        <p:nvSpPr>
          <p:cNvPr id="7" name="任意多边形: 形状 6"/>
          <p:cNvSpPr/>
          <p:nvPr>
            <p:custDataLst>
              <p:tags r:id="rId5"/>
            </p:custDataLst>
          </p:nvPr>
        </p:nvSpPr>
        <p:spPr>
          <a:xfrm rot="157750">
            <a:off x="11203676" y="2038505"/>
            <a:ext cx="5440313" cy="6844572"/>
          </a:xfrm>
          <a:custGeom>
            <a:avLst/>
            <a:gdLst>
              <a:gd name="connsiteX0" fmla="*/ 51465 w 3626875"/>
              <a:gd name="connsiteY0" fmla="*/ 0 h 4563048"/>
              <a:gd name="connsiteX1" fmla="*/ 3575410 w 3626875"/>
              <a:gd name="connsiteY1" fmla="*/ 0 h 4563048"/>
              <a:gd name="connsiteX2" fmla="*/ 3626875 w 3626875"/>
              <a:gd name="connsiteY2" fmla="*/ 51465 h 4563048"/>
              <a:gd name="connsiteX3" fmla="*/ 3626875 w 3626875"/>
              <a:gd name="connsiteY3" fmla="*/ 4511583 h 4563048"/>
              <a:gd name="connsiteX4" fmla="*/ 3575410 w 3626875"/>
              <a:gd name="connsiteY4" fmla="*/ 4563048 h 4563048"/>
              <a:gd name="connsiteX5" fmla="*/ 51465 w 3626875"/>
              <a:gd name="connsiteY5" fmla="*/ 4563048 h 4563048"/>
              <a:gd name="connsiteX6" fmla="*/ 0 w 3626875"/>
              <a:gd name="connsiteY6" fmla="*/ 4511583 h 4563048"/>
              <a:gd name="connsiteX7" fmla="*/ 0 w 3626875"/>
              <a:gd name="connsiteY7" fmla="*/ 51465 h 4563048"/>
              <a:gd name="connsiteX8" fmla="*/ 51465 w 3626875"/>
              <a:gd name="connsiteY8" fmla="*/ 0 h 4563048"/>
              <a:gd name="connsiteX9" fmla="*/ 273025 w 3626875"/>
              <a:gd name="connsiteY9" fmla="*/ 339208 h 4563048"/>
              <a:gd name="connsiteX10" fmla="*/ 273025 w 3626875"/>
              <a:gd name="connsiteY10" fmla="*/ 3588875 h 4563048"/>
              <a:gd name="connsiteX11" fmla="*/ 3353850 w 3626875"/>
              <a:gd name="connsiteY11" fmla="*/ 3588875 h 4563048"/>
              <a:gd name="connsiteX12" fmla="*/ 3353850 w 3626875"/>
              <a:gd name="connsiteY12" fmla="*/ 339208 h 4563048"/>
              <a:gd name="connsiteX13" fmla="*/ 273025 w 3626875"/>
              <a:gd name="connsiteY13" fmla="*/ 339208 h 4563048"/>
              <a:gd name="connsiteX0-1" fmla="*/ 51465 w 3626875"/>
              <a:gd name="connsiteY0-2" fmla="*/ 0 h 4563048"/>
              <a:gd name="connsiteX1-3" fmla="*/ 3575410 w 3626875"/>
              <a:gd name="connsiteY1-4" fmla="*/ 0 h 4563048"/>
              <a:gd name="connsiteX2-5" fmla="*/ 3626875 w 3626875"/>
              <a:gd name="connsiteY2-6" fmla="*/ 51465 h 4563048"/>
              <a:gd name="connsiteX3-7" fmla="*/ 3626875 w 3626875"/>
              <a:gd name="connsiteY3-8" fmla="*/ 4511583 h 4563048"/>
              <a:gd name="connsiteX4-9" fmla="*/ 3575410 w 3626875"/>
              <a:gd name="connsiteY4-10" fmla="*/ 4563048 h 4563048"/>
              <a:gd name="connsiteX5-11" fmla="*/ 51465 w 3626875"/>
              <a:gd name="connsiteY5-12" fmla="*/ 4563048 h 4563048"/>
              <a:gd name="connsiteX6-13" fmla="*/ 0 w 3626875"/>
              <a:gd name="connsiteY6-14" fmla="*/ 4511583 h 4563048"/>
              <a:gd name="connsiteX7-15" fmla="*/ 0 w 3626875"/>
              <a:gd name="connsiteY7-16" fmla="*/ 51465 h 4563048"/>
              <a:gd name="connsiteX8-17" fmla="*/ 51465 w 3626875"/>
              <a:gd name="connsiteY8-18" fmla="*/ 0 h 4563048"/>
              <a:gd name="connsiteX9-19" fmla="*/ 273025 w 3626875"/>
              <a:gd name="connsiteY9-20" fmla="*/ 339208 h 4563048"/>
              <a:gd name="connsiteX10-21" fmla="*/ 273240 w 3626875"/>
              <a:gd name="connsiteY10-22" fmla="*/ 4053589 h 4563048"/>
              <a:gd name="connsiteX11-23" fmla="*/ 3353850 w 3626875"/>
              <a:gd name="connsiteY11-24" fmla="*/ 3588875 h 4563048"/>
              <a:gd name="connsiteX12-25" fmla="*/ 3353850 w 3626875"/>
              <a:gd name="connsiteY12-26" fmla="*/ 339208 h 4563048"/>
              <a:gd name="connsiteX13-27" fmla="*/ 273025 w 3626875"/>
              <a:gd name="connsiteY13-28" fmla="*/ 339208 h 4563048"/>
              <a:gd name="connsiteX0-29" fmla="*/ 51465 w 3626875"/>
              <a:gd name="connsiteY0-30" fmla="*/ 0 h 4563048"/>
              <a:gd name="connsiteX1-31" fmla="*/ 3575410 w 3626875"/>
              <a:gd name="connsiteY1-32" fmla="*/ 0 h 4563048"/>
              <a:gd name="connsiteX2-33" fmla="*/ 3626875 w 3626875"/>
              <a:gd name="connsiteY2-34" fmla="*/ 51465 h 4563048"/>
              <a:gd name="connsiteX3-35" fmla="*/ 3626875 w 3626875"/>
              <a:gd name="connsiteY3-36" fmla="*/ 4511583 h 4563048"/>
              <a:gd name="connsiteX4-37" fmla="*/ 3575410 w 3626875"/>
              <a:gd name="connsiteY4-38" fmla="*/ 4563048 h 4563048"/>
              <a:gd name="connsiteX5-39" fmla="*/ 51465 w 3626875"/>
              <a:gd name="connsiteY5-40" fmla="*/ 4563048 h 4563048"/>
              <a:gd name="connsiteX6-41" fmla="*/ 0 w 3626875"/>
              <a:gd name="connsiteY6-42" fmla="*/ 4511583 h 4563048"/>
              <a:gd name="connsiteX7-43" fmla="*/ 0 w 3626875"/>
              <a:gd name="connsiteY7-44" fmla="*/ 51465 h 4563048"/>
              <a:gd name="connsiteX8-45" fmla="*/ 51465 w 3626875"/>
              <a:gd name="connsiteY8-46" fmla="*/ 0 h 4563048"/>
              <a:gd name="connsiteX9-47" fmla="*/ 273025 w 3626875"/>
              <a:gd name="connsiteY9-48" fmla="*/ 339208 h 4563048"/>
              <a:gd name="connsiteX10-49" fmla="*/ 274782 w 3626875"/>
              <a:gd name="connsiteY10-50" fmla="*/ 3933816 h 4563048"/>
              <a:gd name="connsiteX11-51" fmla="*/ 3353850 w 3626875"/>
              <a:gd name="connsiteY11-52" fmla="*/ 3588875 h 4563048"/>
              <a:gd name="connsiteX12-53" fmla="*/ 3353850 w 3626875"/>
              <a:gd name="connsiteY12-54" fmla="*/ 339208 h 4563048"/>
              <a:gd name="connsiteX13-55" fmla="*/ 273025 w 3626875"/>
              <a:gd name="connsiteY13-56" fmla="*/ 339208 h 4563048"/>
              <a:gd name="connsiteX0-57" fmla="*/ 51465 w 3626875"/>
              <a:gd name="connsiteY0-58" fmla="*/ 0 h 4563048"/>
              <a:gd name="connsiteX1-59" fmla="*/ 3575410 w 3626875"/>
              <a:gd name="connsiteY1-60" fmla="*/ 0 h 4563048"/>
              <a:gd name="connsiteX2-61" fmla="*/ 3626875 w 3626875"/>
              <a:gd name="connsiteY2-62" fmla="*/ 51465 h 4563048"/>
              <a:gd name="connsiteX3-63" fmla="*/ 3626875 w 3626875"/>
              <a:gd name="connsiteY3-64" fmla="*/ 4511583 h 4563048"/>
              <a:gd name="connsiteX4-65" fmla="*/ 3575410 w 3626875"/>
              <a:gd name="connsiteY4-66" fmla="*/ 4563048 h 4563048"/>
              <a:gd name="connsiteX5-67" fmla="*/ 51465 w 3626875"/>
              <a:gd name="connsiteY5-68" fmla="*/ 4563048 h 4563048"/>
              <a:gd name="connsiteX6-69" fmla="*/ 0 w 3626875"/>
              <a:gd name="connsiteY6-70" fmla="*/ 4511583 h 4563048"/>
              <a:gd name="connsiteX7-71" fmla="*/ 0 w 3626875"/>
              <a:gd name="connsiteY7-72" fmla="*/ 51465 h 4563048"/>
              <a:gd name="connsiteX8-73" fmla="*/ 51465 w 3626875"/>
              <a:gd name="connsiteY8-74" fmla="*/ 0 h 4563048"/>
              <a:gd name="connsiteX9-75" fmla="*/ 273025 w 3626875"/>
              <a:gd name="connsiteY9-76" fmla="*/ 339208 h 4563048"/>
              <a:gd name="connsiteX10-77" fmla="*/ 274782 w 3626875"/>
              <a:gd name="connsiteY10-78" fmla="*/ 3933816 h 4563048"/>
              <a:gd name="connsiteX11-79" fmla="*/ 3356577 w 3626875"/>
              <a:gd name="connsiteY11-80" fmla="*/ 3954896 h 4563048"/>
              <a:gd name="connsiteX12-81" fmla="*/ 3353850 w 3626875"/>
              <a:gd name="connsiteY12-82" fmla="*/ 339208 h 4563048"/>
              <a:gd name="connsiteX13-83" fmla="*/ 273025 w 3626875"/>
              <a:gd name="connsiteY13-84" fmla="*/ 339208 h 4563048"/>
              <a:gd name="connsiteX0-85" fmla="*/ 51465 w 3626875"/>
              <a:gd name="connsiteY0-86" fmla="*/ 0 h 4563048"/>
              <a:gd name="connsiteX1-87" fmla="*/ 3575410 w 3626875"/>
              <a:gd name="connsiteY1-88" fmla="*/ 0 h 4563048"/>
              <a:gd name="connsiteX2-89" fmla="*/ 3626875 w 3626875"/>
              <a:gd name="connsiteY2-90" fmla="*/ 51465 h 4563048"/>
              <a:gd name="connsiteX3-91" fmla="*/ 3626875 w 3626875"/>
              <a:gd name="connsiteY3-92" fmla="*/ 4511583 h 4563048"/>
              <a:gd name="connsiteX4-93" fmla="*/ 3575410 w 3626875"/>
              <a:gd name="connsiteY4-94" fmla="*/ 4563048 h 4563048"/>
              <a:gd name="connsiteX5-95" fmla="*/ 51465 w 3626875"/>
              <a:gd name="connsiteY5-96" fmla="*/ 4563048 h 4563048"/>
              <a:gd name="connsiteX6-97" fmla="*/ 0 w 3626875"/>
              <a:gd name="connsiteY6-98" fmla="*/ 4511583 h 4563048"/>
              <a:gd name="connsiteX7-99" fmla="*/ 0 w 3626875"/>
              <a:gd name="connsiteY7-100" fmla="*/ 51465 h 4563048"/>
              <a:gd name="connsiteX8-101" fmla="*/ 51465 w 3626875"/>
              <a:gd name="connsiteY8-102" fmla="*/ 0 h 4563048"/>
              <a:gd name="connsiteX9-103" fmla="*/ 275535 w 3626875"/>
              <a:gd name="connsiteY9-104" fmla="*/ 240515 h 4563048"/>
              <a:gd name="connsiteX10-105" fmla="*/ 274782 w 3626875"/>
              <a:gd name="connsiteY10-106" fmla="*/ 3933816 h 4563048"/>
              <a:gd name="connsiteX11-107" fmla="*/ 3356577 w 3626875"/>
              <a:gd name="connsiteY11-108" fmla="*/ 3954896 h 4563048"/>
              <a:gd name="connsiteX12-109" fmla="*/ 3353850 w 3626875"/>
              <a:gd name="connsiteY12-110" fmla="*/ 339208 h 4563048"/>
              <a:gd name="connsiteX13-111" fmla="*/ 275535 w 3626875"/>
              <a:gd name="connsiteY13-112" fmla="*/ 240515 h 4563048"/>
              <a:gd name="connsiteX0-113" fmla="*/ 51465 w 3626875"/>
              <a:gd name="connsiteY0-114" fmla="*/ 0 h 4563048"/>
              <a:gd name="connsiteX1-115" fmla="*/ 3575410 w 3626875"/>
              <a:gd name="connsiteY1-116" fmla="*/ 0 h 4563048"/>
              <a:gd name="connsiteX2-117" fmla="*/ 3626875 w 3626875"/>
              <a:gd name="connsiteY2-118" fmla="*/ 51465 h 4563048"/>
              <a:gd name="connsiteX3-119" fmla="*/ 3626875 w 3626875"/>
              <a:gd name="connsiteY3-120" fmla="*/ 4511583 h 4563048"/>
              <a:gd name="connsiteX4-121" fmla="*/ 3575410 w 3626875"/>
              <a:gd name="connsiteY4-122" fmla="*/ 4563048 h 4563048"/>
              <a:gd name="connsiteX5-123" fmla="*/ 51465 w 3626875"/>
              <a:gd name="connsiteY5-124" fmla="*/ 4563048 h 4563048"/>
              <a:gd name="connsiteX6-125" fmla="*/ 0 w 3626875"/>
              <a:gd name="connsiteY6-126" fmla="*/ 4511583 h 4563048"/>
              <a:gd name="connsiteX7-127" fmla="*/ 0 w 3626875"/>
              <a:gd name="connsiteY7-128" fmla="*/ 51465 h 4563048"/>
              <a:gd name="connsiteX8-129" fmla="*/ 51465 w 3626875"/>
              <a:gd name="connsiteY8-130" fmla="*/ 0 h 4563048"/>
              <a:gd name="connsiteX9-131" fmla="*/ 275535 w 3626875"/>
              <a:gd name="connsiteY9-132" fmla="*/ 240515 h 4563048"/>
              <a:gd name="connsiteX10-133" fmla="*/ 274782 w 3626875"/>
              <a:gd name="connsiteY10-134" fmla="*/ 3933816 h 4563048"/>
              <a:gd name="connsiteX11-135" fmla="*/ 3356577 w 3626875"/>
              <a:gd name="connsiteY11-136" fmla="*/ 3954896 h 4563048"/>
              <a:gd name="connsiteX12-137" fmla="*/ 3349333 w 3626875"/>
              <a:gd name="connsiteY12-138" fmla="*/ 240838 h 4563048"/>
              <a:gd name="connsiteX13-139" fmla="*/ 275535 w 3626875"/>
              <a:gd name="connsiteY13-140" fmla="*/ 240515 h 4563048"/>
              <a:gd name="connsiteX0-141" fmla="*/ 51465 w 3626875"/>
              <a:gd name="connsiteY0-142" fmla="*/ 0 h 4563048"/>
              <a:gd name="connsiteX1-143" fmla="*/ 3575410 w 3626875"/>
              <a:gd name="connsiteY1-144" fmla="*/ 0 h 4563048"/>
              <a:gd name="connsiteX2-145" fmla="*/ 3626875 w 3626875"/>
              <a:gd name="connsiteY2-146" fmla="*/ 51465 h 4563048"/>
              <a:gd name="connsiteX3-147" fmla="*/ 3626875 w 3626875"/>
              <a:gd name="connsiteY3-148" fmla="*/ 4511583 h 4563048"/>
              <a:gd name="connsiteX4-149" fmla="*/ 3575410 w 3626875"/>
              <a:gd name="connsiteY4-150" fmla="*/ 4563048 h 4563048"/>
              <a:gd name="connsiteX5-151" fmla="*/ 51465 w 3626875"/>
              <a:gd name="connsiteY5-152" fmla="*/ 4563048 h 4563048"/>
              <a:gd name="connsiteX6-153" fmla="*/ 0 w 3626875"/>
              <a:gd name="connsiteY6-154" fmla="*/ 4511583 h 4563048"/>
              <a:gd name="connsiteX7-155" fmla="*/ 0 w 3626875"/>
              <a:gd name="connsiteY7-156" fmla="*/ 51465 h 4563048"/>
              <a:gd name="connsiteX8-157" fmla="*/ 51465 w 3626875"/>
              <a:gd name="connsiteY8-158" fmla="*/ 0 h 4563048"/>
              <a:gd name="connsiteX9-159" fmla="*/ 275535 w 3626875"/>
              <a:gd name="connsiteY9-160" fmla="*/ 240515 h 4563048"/>
              <a:gd name="connsiteX10-161" fmla="*/ 274782 w 3626875"/>
              <a:gd name="connsiteY10-162" fmla="*/ 3933816 h 4563048"/>
              <a:gd name="connsiteX11-163" fmla="*/ 3356577 w 3626875"/>
              <a:gd name="connsiteY11-164" fmla="*/ 3954896 h 4563048"/>
              <a:gd name="connsiteX12-165" fmla="*/ 3351269 w 3626875"/>
              <a:gd name="connsiteY12-166" fmla="*/ 282996 h 4563048"/>
              <a:gd name="connsiteX13-167" fmla="*/ 275535 w 3626875"/>
              <a:gd name="connsiteY13-168" fmla="*/ 240515 h 4563048"/>
              <a:gd name="connsiteX0-169" fmla="*/ 51465 w 3626875"/>
              <a:gd name="connsiteY0-170" fmla="*/ 0 h 4563048"/>
              <a:gd name="connsiteX1-171" fmla="*/ 3575410 w 3626875"/>
              <a:gd name="connsiteY1-172" fmla="*/ 0 h 4563048"/>
              <a:gd name="connsiteX2-173" fmla="*/ 3626875 w 3626875"/>
              <a:gd name="connsiteY2-174" fmla="*/ 51465 h 4563048"/>
              <a:gd name="connsiteX3-175" fmla="*/ 3626875 w 3626875"/>
              <a:gd name="connsiteY3-176" fmla="*/ 4511583 h 4563048"/>
              <a:gd name="connsiteX4-177" fmla="*/ 3575410 w 3626875"/>
              <a:gd name="connsiteY4-178" fmla="*/ 4563048 h 4563048"/>
              <a:gd name="connsiteX5-179" fmla="*/ 51465 w 3626875"/>
              <a:gd name="connsiteY5-180" fmla="*/ 4563048 h 4563048"/>
              <a:gd name="connsiteX6-181" fmla="*/ 0 w 3626875"/>
              <a:gd name="connsiteY6-182" fmla="*/ 4511583 h 4563048"/>
              <a:gd name="connsiteX7-183" fmla="*/ 0 w 3626875"/>
              <a:gd name="connsiteY7-184" fmla="*/ 51465 h 4563048"/>
              <a:gd name="connsiteX8-185" fmla="*/ 51465 w 3626875"/>
              <a:gd name="connsiteY8-186" fmla="*/ 0 h 4563048"/>
              <a:gd name="connsiteX9-187" fmla="*/ 275535 w 3626875"/>
              <a:gd name="connsiteY9-188" fmla="*/ 240515 h 4563048"/>
              <a:gd name="connsiteX10-189" fmla="*/ 279550 w 3626875"/>
              <a:gd name="connsiteY10-190" fmla="*/ 3884310 h 4563048"/>
              <a:gd name="connsiteX11-191" fmla="*/ 3356577 w 3626875"/>
              <a:gd name="connsiteY11-192" fmla="*/ 3954896 h 4563048"/>
              <a:gd name="connsiteX12-193" fmla="*/ 3351269 w 3626875"/>
              <a:gd name="connsiteY12-194" fmla="*/ 282996 h 4563048"/>
              <a:gd name="connsiteX13-195" fmla="*/ 275535 w 3626875"/>
              <a:gd name="connsiteY13-196" fmla="*/ 240515 h 4563048"/>
              <a:gd name="connsiteX0-197" fmla="*/ 51465 w 3626875"/>
              <a:gd name="connsiteY0-198" fmla="*/ 0 h 4563048"/>
              <a:gd name="connsiteX1-199" fmla="*/ 3575410 w 3626875"/>
              <a:gd name="connsiteY1-200" fmla="*/ 0 h 4563048"/>
              <a:gd name="connsiteX2-201" fmla="*/ 3626875 w 3626875"/>
              <a:gd name="connsiteY2-202" fmla="*/ 51465 h 4563048"/>
              <a:gd name="connsiteX3-203" fmla="*/ 3626875 w 3626875"/>
              <a:gd name="connsiteY3-204" fmla="*/ 4511583 h 4563048"/>
              <a:gd name="connsiteX4-205" fmla="*/ 3575410 w 3626875"/>
              <a:gd name="connsiteY4-206" fmla="*/ 4563048 h 4563048"/>
              <a:gd name="connsiteX5-207" fmla="*/ 51465 w 3626875"/>
              <a:gd name="connsiteY5-208" fmla="*/ 4563048 h 4563048"/>
              <a:gd name="connsiteX6-209" fmla="*/ 0 w 3626875"/>
              <a:gd name="connsiteY6-210" fmla="*/ 4511583 h 4563048"/>
              <a:gd name="connsiteX7-211" fmla="*/ 0 w 3626875"/>
              <a:gd name="connsiteY7-212" fmla="*/ 51465 h 4563048"/>
              <a:gd name="connsiteX8-213" fmla="*/ 51465 w 3626875"/>
              <a:gd name="connsiteY8-214" fmla="*/ 0 h 4563048"/>
              <a:gd name="connsiteX9-215" fmla="*/ 275535 w 3626875"/>
              <a:gd name="connsiteY9-216" fmla="*/ 240515 h 4563048"/>
              <a:gd name="connsiteX10-217" fmla="*/ 279550 w 3626875"/>
              <a:gd name="connsiteY10-218" fmla="*/ 3884310 h 4563048"/>
              <a:gd name="connsiteX11-219" fmla="*/ 3353996 w 3626875"/>
              <a:gd name="connsiteY11-220" fmla="*/ 3898684 h 4563048"/>
              <a:gd name="connsiteX12-221" fmla="*/ 3351269 w 3626875"/>
              <a:gd name="connsiteY12-222" fmla="*/ 282996 h 4563048"/>
              <a:gd name="connsiteX13-223" fmla="*/ 275535 w 3626875"/>
              <a:gd name="connsiteY13-224" fmla="*/ 240515 h 4563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3626875" h="4563048">
                <a:moveTo>
                  <a:pt x="51465" y="0"/>
                </a:moveTo>
                <a:lnTo>
                  <a:pt x="3575410" y="0"/>
                </a:lnTo>
                <a:cubicBezTo>
                  <a:pt x="3603833" y="0"/>
                  <a:pt x="3626875" y="23042"/>
                  <a:pt x="3626875" y="51465"/>
                </a:cubicBezTo>
                <a:lnTo>
                  <a:pt x="3626875" y="4511583"/>
                </a:lnTo>
                <a:cubicBezTo>
                  <a:pt x="3626875" y="4540006"/>
                  <a:pt x="3603833" y="4563048"/>
                  <a:pt x="3575410" y="4563048"/>
                </a:cubicBezTo>
                <a:lnTo>
                  <a:pt x="51465" y="4563048"/>
                </a:lnTo>
                <a:cubicBezTo>
                  <a:pt x="23042" y="4563048"/>
                  <a:pt x="0" y="4540006"/>
                  <a:pt x="0" y="4511583"/>
                </a:cubicBezTo>
                <a:lnTo>
                  <a:pt x="0" y="51465"/>
                </a:lnTo>
                <a:cubicBezTo>
                  <a:pt x="0" y="23042"/>
                  <a:pt x="23042" y="0"/>
                  <a:pt x="51465" y="0"/>
                </a:cubicBezTo>
                <a:close/>
                <a:moveTo>
                  <a:pt x="275535" y="240515"/>
                </a:moveTo>
                <a:cubicBezTo>
                  <a:pt x="275607" y="1478642"/>
                  <a:pt x="279478" y="2646183"/>
                  <a:pt x="279550" y="3884310"/>
                </a:cubicBezTo>
                <a:lnTo>
                  <a:pt x="3353996" y="3898684"/>
                </a:lnTo>
                <a:cubicBezTo>
                  <a:pt x="3351581" y="2660665"/>
                  <a:pt x="3353684" y="1521015"/>
                  <a:pt x="3351269" y="282996"/>
                </a:cubicBezTo>
                <a:lnTo>
                  <a:pt x="275535" y="240515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692593" y="3389630"/>
            <a:ext cx="3225165" cy="96583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000" b="1">
                <a:solidFill>
                  <a:schemeClr val="accent1"/>
                </a:solidFill>
                <a:latin typeface="+mj-lt"/>
              </a:rPr>
              <a:t>Easy to learn &amp; read</a:t>
            </a: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6240780" y="3389630"/>
            <a:ext cx="3225165" cy="96583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000" b="1">
                <a:solidFill>
                  <a:schemeClr val="accent1"/>
                </a:solidFill>
                <a:latin typeface="+mj-lt"/>
              </a:rPr>
              <a:t>Powerful &amp; flexible</a:t>
            </a: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1692593" y="4882198"/>
            <a:ext cx="3225165" cy="96583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000" b="1">
                <a:solidFill>
                  <a:schemeClr val="accent1"/>
                </a:solidFill>
                <a:latin typeface="+mj-lt"/>
              </a:rPr>
              <a:t>Huge community support</a:t>
            </a:r>
          </a:p>
        </p:txBody>
      </p:sp>
      <p:sp>
        <p:nvSpPr>
          <p:cNvPr id="4" name="矩形 3"/>
          <p:cNvSpPr/>
          <p:nvPr>
            <p:custDataLst>
              <p:tags r:id="rId9"/>
            </p:custDataLst>
          </p:nvPr>
        </p:nvSpPr>
        <p:spPr>
          <a:xfrm>
            <a:off x="6077585" y="5798820"/>
            <a:ext cx="4708525" cy="31972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Backend Development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Data Science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Automation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APIs &amp; Web Development</a:t>
            </a:r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6077585" y="4463098"/>
            <a:ext cx="3225165" cy="96583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3000" b="1">
                <a:solidFill>
                  <a:schemeClr val="accent1"/>
                </a:solidFill>
                <a:latin typeface="+mj-lt"/>
              </a:rPr>
              <a:t>Widely used in: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 24"/>
          <p:cNvSpPr/>
          <p:nvPr>
            <p:custDataLst>
              <p:tags r:id="rId2"/>
            </p:custDataLst>
          </p:nvPr>
        </p:nvSpPr>
        <p:spPr>
          <a:xfrm flipH="1">
            <a:off x="17520686" y="8563584"/>
            <a:ext cx="767315" cy="1723416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806" h="1809">
                <a:moveTo>
                  <a:pt x="0" y="0"/>
                </a:moveTo>
                <a:lnTo>
                  <a:pt x="806" y="1809"/>
                </a:lnTo>
                <a:lnTo>
                  <a:pt x="0" y="18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l="4497" t="20270" r="6859" b="16524"/>
          <a:stretch>
            <a:fillRect/>
          </a:stretch>
        </p:blipFill>
        <p:spPr>
          <a:xfrm flipH="1">
            <a:off x="-1" y="2"/>
            <a:ext cx="9622155" cy="10286048"/>
          </a:xfrm>
          <a:custGeom>
            <a:avLst/>
            <a:gdLst>
              <a:gd name="connsiteX0" fmla="*/ 4524548 w 6414770"/>
              <a:gd name="connsiteY0" fmla="*/ 3601085 h 6857365"/>
              <a:gd name="connsiteX1" fmla="*/ 1753918 w 6414770"/>
              <a:gd name="connsiteY1" fmla="*/ 3601085 h 6857365"/>
              <a:gd name="connsiteX2" fmla="*/ 3342125 w 6414770"/>
              <a:gd name="connsiteY2" fmla="*/ 6857365 h 6857365"/>
              <a:gd name="connsiteX3" fmla="*/ 6112755 w 6414770"/>
              <a:gd name="connsiteY3" fmla="*/ 6857365 h 6857365"/>
              <a:gd name="connsiteX4" fmla="*/ 2768523 w 6414770"/>
              <a:gd name="connsiteY4" fmla="*/ 0 h 6857365"/>
              <a:gd name="connsiteX5" fmla="*/ 0 w 6414770"/>
              <a:gd name="connsiteY5" fmla="*/ 0 h 6857365"/>
              <a:gd name="connsiteX6" fmla="*/ 0 w 6414770"/>
              <a:gd name="connsiteY6" fmla="*/ 5080 h 6857365"/>
              <a:gd name="connsiteX7" fmla="*/ 1640159 w 6414770"/>
              <a:gd name="connsiteY7" fmla="*/ 3367405 h 6857365"/>
              <a:gd name="connsiteX8" fmla="*/ 4410587 w 6414770"/>
              <a:gd name="connsiteY8" fmla="*/ 3367405 h 6857365"/>
              <a:gd name="connsiteX9" fmla="*/ 5389933 w 6414770"/>
              <a:gd name="connsiteY9" fmla="*/ 0 h 6857365"/>
              <a:gd name="connsiteX10" fmla="*/ 3056429 w 6414770"/>
              <a:gd name="connsiteY10" fmla="*/ 0 h 6857365"/>
              <a:gd name="connsiteX11" fmla="*/ 6400801 w 6414770"/>
              <a:gd name="connsiteY11" fmla="*/ 6857365 h 6857365"/>
              <a:gd name="connsiteX12" fmla="*/ 6414770 w 6414770"/>
              <a:gd name="connsiteY12" fmla="*/ 6857365 h 6857365"/>
              <a:gd name="connsiteX13" fmla="*/ 6414770 w 6414770"/>
              <a:gd name="connsiteY13" fmla="*/ 2100580 h 685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14770" h="6857365">
                <a:moveTo>
                  <a:pt x="4524548" y="3601085"/>
                </a:moveTo>
                <a:lnTo>
                  <a:pt x="1753918" y="3601085"/>
                </a:lnTo>
                <a:lnTo>
                  <a:pt x="3342125" y="6857365"/>
                </a:lnTo>
                <a:lnTo>
                  <a:pt x="6112755" y="6857365"/>
                </a:lnTo>
                <a:close/>
                <a:moveTo>
                  <a:pt x="2768523" y="0"/>
                </a:moveTo>
                <a:lnTo>
                  <a:pt x="0" y="0"/>
                </a:lnTo>
                <a:lnTo>
                  <a:pt x="0" y="5080"/>
                </a:lnTo>
                <a:lnTo>
                  <a:pt x="1640159" y="3367405"/>
                </a:lnTo>
                <a:lnTo>
                  <a:pt x="4410587" y="3367405"/>
                </a:lnTo>
                <a:close/>
                <a:moveTo>
                  <a:pt x="5389933" y="0"/>
                </a:moveTo>
                <a:lnTo>
                  <a:pt x="3056429" y="0"/>
                </a:lnTo>
                <a:lnTo>
                  <a:pt x="6400801" y="6857365"/>
                </a:lnTo>
                <a:lnTo>
                  <a:pt x="6414770" y="6857365"/>
                </a:lnTo>
                <a:lnTo>
                  <a:pt x="6414770" y="2100580"/>
                </a:ln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" name="任意多边形 13"/>
          <p:cNvSpPr/>
          <p:nvPr>
            <p:custDataLst>
              <p:tags r:id="rId4"/>
            </p:custDataLst>
          </p:nvPr>
        </p:nvSpPr>
        <p:spPr>
          <a:xfrm>
            <a:off x="7620" y="0"/>
            <a:ext cx="5037512" cy="10286048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89" h="10799">
                <a:moveTo>
                  <a:pt x="1614" y="0"/>
                </a:moveTo>
                <a:lnTo>
                  <a:pt x="5289" y="0"/>
                </a:lnTo>
                <a:lnTo>
                  <a:pt x="22" y="10799"/>
                </a:lnTo>
                <a:lnTo>
                  <a:pt x="0" y="10799"/>
                </a:lnTo>
                <a:lnTo>
                  <a:pt x="0" y="3308"/>
                </a:lnTo>
                <a:lnTo>
                  <a:pt x="1614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9307195" y="299720"/>
            <a:ext cx="8665210" cy="1188085"/>
          </a:xfrm>
        </p:spPr>
        <p:txBody>
          <a:bodyPr wrap="square" anchor="b">
            <a:normAutofit fontScale="90000"/>
          </a:bodyPr>
          <a:lstStyle/>
          <a:p>
            <a:pPr algn="l"/>
            <a:r>
              <a:rPr lang="en-US" altLang="en-GB" sz="4445" spc="0" dirty="0">
                <a:latin typeface="+mj-lt"/>
              </a:rPr>
              <a:t>Why is Python good for Backend?</a:t>
            </a:r>
          </a:p>
        </p:txBody>
      </p:sp>
      <p:sp>
        <p:nvSpPr>
          <p:cNvPr id="21" name="标题"/>
          <p:cNvSpPr txBox="1"/>
          <p:nvPr>
            <p:custDataLst>
              <p:tags r:id="rId6"/>
            </p:custDataLst>
          </p:nvPr>
        </p:nvSpPr>
        <p:spPr>
          <a:xfrm>
            <a:off x="9082572" y="2282719"/>
            <a:ext cx="8225183" cy="5515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en-US">
                <a:latin typeface="+mj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en-GB" sz="3000" b="1" dirty="0">
                <a:solidFill>
                  <a:schemeClr val="accent1"/>
                </a:solidFill>
                <a:latin typeface="+mj-lt"/>
                <a:sym typeface="+mn-ea"/>
              </a:rPr>
              <a:t>Frameworks like Django &amp; Flask</a:t>
            </a:r>
          </a:p>
        </p:txBody>
      </p:sp>
      <p:sp>
        <p:nvSpPr>
          <p:cNvPr id="22" name="正文"/>
          <p:cNvSpPr txBox="1"/>
          <p:nvPr>
            <p:custDataLst>
              <p:tags r:id="rId7"/>
            </p:custDataLst>
          </p:nvPr>
        </p:nvSpPr>
        <p:spPr>
          <a:xfrm>
            <a:off x="8523605" y="6984365"/>
            <a:ext cx="8225155" cy="26308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en-US">
                <a:latin typeface="+mn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sz="2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Popular Companies using Python:</a:t>
            </a:r>
          </a:p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sz="24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Instagram, Spotify, Dropbox, Netflix</a:t>
            </a:r>
          </a:p>
        </p:txBody>
      </p:sp>
      <p:sp>
        <p:nvSpPr>
          <p:cNvPr id="23" name="标题"/>
          <p:cNvSpPr txBox="1"/>
          <p:nvPr>
            <p:custDataLst>
              <p:tags r:id="rId8"/>
            </p:custDataLst>
          </p:nvPr>
        </p:nvSpPr>
        <p:spPr>
          <a:xfrm>
            <a:off x="7480633" y="5198932"/>
            <a:ext cx="8225183" cy="5515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en-US">
                <a:latin typeface="+mj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en-GB" sz="3000" b="1" dirty="0">
                <a:solidFill>
                  <a:schemeClr val="accent1"/>
                </a:solidFill>
                <a:latin typeface="+mj-lt"/>
                <a:sym typeface="+mn-ea"/>
              </a:rPr>
              <a:t>Clean Syntax </a:t>
            </a:r>
            <a:r>
              <a:rPr lang="en-US" altLang="en-US" sz="3000" b="1" dirty="0">
                <a:solidFill>
                  <a:schemeClr val="accent1"/>
                </a:solidFill>
                <a:latin typeface="+mj-lt"/>
                <a:sym typeface="+mn-ea"/>
              </a:rPr>
              <a:t>→</a:t>
            </a:r>
            <a:r>
              <a:rPr lang="en-US" altLang="en-GB" sz="3000" b="1" dirty="0">
                <a:solidFill>
                  <a:schemeClr val="accent1"/>
                </a:solidFill>
                <a:latin typeface="+mj-lt"/>
                <a:sym typeface="+mn-ea"/>
              </a:rPr>
              <a:t> Faster Development</a:t>
            </a:r>
          </a:p>
        </p:txBody>
      </p:sp>
      <p:sp>
        <p:nvSpPr>
          <p:cNvPr id="7" name="标题"/>
          <p:cNvSpPr txBox="1"/>
          <p:nvPr>
            <p:custDataLst>
              <p:tags r:id="rId9"/>
            </p:custDataLst>
          </p:nvPr>
        </p:nvSpPr>
        <p:spPr>
          <a:xfrm>
            <a:off x="8648603" y="3194468"/>
            <a:ext cx="8225183" cy="5515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en-US">
                <a:latin typeface="+mj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en-GB" sz="3000" b="1" dirty="0">
                <a:solidFill>
                  <a:schemeClr val="accent1"/>
                </a:solidFill>
                <a:latin typeface="+mj-lt"/>
                <a:sym typeface="+mn-ea"/>
              </a:rPr>
              <a:t>Easy API development</a:t>
            </a:r>
          </a:p>
        </p:txBody>
      </p:sp>
      <p:sp>
        <p:nvSpPr>
          <p:cNvPr id="4" name="标题"/>
          <p:cNvSpPr txBox="1"/>
          <p:nvPr>
            <p:custDataLst>
              <p:tags r:id="rId10"/>
            </p:custDataLst>
          </p:nvPr>
        </p:nvSpPr>
        <p:spPr>
          <a:xfrm>
            <a:off x="8155900" y="4122405"/>
            <a:ext cx="8225183" cy="551529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en-US">
                <a:latin typeface="+mj-lt"/>
              </a:defRPr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j-lt"/>
              </a:defRPr>
            </a:lvl9pPr>
          </a:lstStyle>
          <a:p>
            <a:pPr lvl="0" algn="l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en-GB" sz="3000" b="1" dirty="0">
                <a:solidFill>
                  <a:schemeClr val="accent1"/>
                </a:solidFill>
                <a:latin typeface="+mj-lt"/>
                <a:sym typeface="+mn-ea"/>
              </a:rPr>
              <a:t>Integration with Databases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1408748" y="2763203"/>
            <a:ext cx="3557588" cy="2063115"/>
          </a:xfrm>
        </p:spPr>
        <p:txBody>
          <a:bodyPr>
            <a:normAutofit lnSpcReduction="10000"/>
          </a:bodyPr>
          <a:lstStyle/>
          <a:p>
            <a:r>
              <a:rPr lang="en-US"/>
              <a:t>02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1408748" y="4826318"/>
            <a:ext cx="10821353" cy="3442335"/>
          </a:xfrm>
        </p:spPr>
        <p:txBody>
          <a:bodyPr>
            <a:normAutofit fontScale="90000"/>
          </a:bodyPr>
          <a:lstStyle/>
          <a:p>
            <a:r>
              <a:rPr lang="en-US" altLang="en-GB"/>
              <a:t>Setting up the development environment (VSCode)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594635" y="444825"/>
            <a:ext cx="7560000" cy="2772285"/>
          </a:xfrm>
        </p:spPr>
        <p:txBody>
          <a:bodyPr wrap="square" lIns="0" tIns="0" rIns="0" bIns="0" anchor="b">
            <a:normAutofit/>
          </a:bodyPr>
          <a:lstStyle/>
          <a:p>
            <a:pPr algn="l"/>
            <a:r>
              <a:rPr lang="en-US" sz="5400" spc="0" dirty="0">
                <a:latin typeface="+mj-lt"/>
              </a:rPr>
              <a:t>Tools You Need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l="9222" r="28106"/>
          <a:stretch>
            <a:fillRect/>
          </a:stretch>
        </p:blipFill>
        <p:spPr>
          <a:xfrm>
            <a:off x="953" y="-10477"/>
            <a:ext cx="9673029" cy="10287000"/>
          </a:xfrm>
          <a:custGeom>
            <a:avLst/>
            <a:gdLst>
              <a:gd name="connsiteX0" fmla="*/ 2202905 w 6448686"/>
              <a:gd name="connsiteY0" fmla="*/ 4824730 h 6858000"/>
              <a:gd name="connsiteX1" fmla="*/ 4035589 w 6448686"/>
              <a:gd name="connsiteY1" fmla="*/ 6657340 h 6858000"/>
              <a:gd name="connsiteX2" fmla="*/ 3834305 w 6448686"/>
              <a:gd name="connsiteY2" fmla="*/ 6858000 h 6858000"/>
              <a:gd name="connsiteX3" fmla="*/ 570253 w 6448686"/>
              <a:gd name="connsiteY3" fmla="*/ 6858000 h 6858000"/>
              <a:gd name="connsiteX4" fmla="*/ 369585 w 6448686"/>
              <a:gd name="connsiteY4" fmla="*/ 6657340 h 6858000"/>
              <a:gd name="connsiteX5" fmla="*/ 189238 w 6448686"/>
              <a:gd name="connsiteY5" fmla="*/ 2811145 h 6858000"/>
              <a:gd name="connsiteX6" fmla="*/ 2021922 w 6448686"/>
              <a:gd name="connsiteY6" fmla="*/ 4643755 h 6858000"/>
              <a:gd name="connsiteX7" fmla="*/ 188603 w 6448686"/>
              <a:gd name="connsiteY7" fmla="*/ 6476365 h 6858000"/>
              <a:gd name="connsiteX8" fmla="*/ 0 w 6448686"/>
              <a:gd name="connsiteY8" fmla="*/ 6287770 h 6858000"/>
              <a:gd name="connsiteX9" fmla="*/ 0 w 6448686"/>
              <a:gd name="connsiteY9" fmla="*/ 3000375 h 6858000"/>
              <a:gd name="connsiteX10" fmla="*/ 3163063 w 6448686"/>
              <a:gd name="connsiteY10" fmla="*/ 1806575 h 6858000"/>
              <a:gd name="connsiteX11" fmla="*/ 4995747 w 6448686"/>
              <a:gd name="connsiteY11" fmla="*/ 3639185 h 6858000"/>
              <a:gd name="connsiteX12" fmla="*/ 3162428 w 6448686"/>
              <a:gd name="connsiteY12" fmla="*/ 5471795 h 6858000"/>
              <a:gd name="connsiteX13" fmla="*/ 1329744 w 6448686"/>
              <a:gd name="connsiteY13" fmla="*/ 3639185 h 6858000"/>
              <a:gd name="connsiteX14" fmla="*/ 3897153 w 6448686"/>
              <a:gd name="connsiteY14" fmla="*/ 0 h 6858000"/>
              <a:gd name="connsiteX15" fmla="*/ 5334851 w 6448686"/>
              <a:gd name="connsiteY15" fmla="*/ 0 h 6858000"/>
              <a:gd name="connsiteX16" fmla="*/ 6448686 w 6448686"/>
              <a:gd name="connsiteY16" fmla="*/ 1113790 h 6858000"/>
              <a:gd name="connsiteX17" fmla="*/ 4616002 w 6448686"/>
              <a:gd name="connsiteY17" fmla="*/ 2946400 h 6858000"/>
              <a:gd name="connsiteX18" fmla="*/ 2783318 w 6448686"/>
              <a:gd name="connsiteY18" fmla="*/ 1113790 h 6858000"/>
              <a:gd name="connsiteX19" fmla="*/ 1668848 w 6448686"/>
              <a:gd name="connsiteY19" fmla="*/ 0 h 6858000"/>
              <a:gd name="connsiteX20" fmla="*/ 3495182 w 6448686"/>
              <a:gd name="connsiteY20" fmla="*/ 0 h 6858000"/>
              <a:gd name="connsiteX21" fmla="*/ 2582015 w 6448686"/>
              <a:gd name="connsiteY21" fmla="*/ 913130 h 6858000"/>
              <a:gd name="connsiteX22" fmla="*/ 942378 w 6448686"/>
              <a:gd name="connsiteY22" fmla="*/ 0 h 6858000"/>
              <a:gd name="connsiteX23" fmla="*/ 1356415 w 6448686"/>
              <a:gd name="connsiteY23" fmla="*/ 0 h 6858000"/>
              <a:gd name="connsiteX24" fmla="*/ 2982081 w 6448686"/>
              <a:gd name="connsiteY24" fmla="*/ 1625600 h 6858000"/>
              <a:gd name="connsiteX25" fmla="*/ 1148762 w 6448686"/>
              <a:gd name="connsiteY25" fmla="*/ 3458210 h 6858000"/>
              <a:gd name="connsiteX26" fmla="*/ 0 w 6448686"/>
              <a:gd name="connsiteY26" fmla="*/ 2309495 h 6858000"/>
              <a:gd name="connsiteX27" fmla="*/ 0 w 6448686"/>
              <a:gd name="connsiteY27" fmla="*/ 942340 h 6858000"/>
              <a:gd name="connsiteX28" fmla="*/ 0 w 6448686"/>
              <a:gd name="connsiteY28" fmla="*/ 0 h 6858000"/>
              <a:gd name="connsiteX29" fmla="*/ 578509 w 6448686"/>
              <a:gd name="connsiteY29" fmla="*/ 0 h 6858000"/>
              <a:gd name="connsiteX30" fmla="*/ 0 w 6448686"/>
              <a:gd name="connsiteY30" fmla="*/ 57848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48686" h="6858000">
                <a:moveTo>
                  <a:pt x="2202905" y="4824730"/>
                </a:moveTo>
                <a:lnTo>
                  <a:pt x="4035589" y="6657340"/>
                </a:lnTo>
                <a:lnTo>
                  <a:pt x="3834305" y="6858000"/>
                </a:lnTo>
                <a:lnTo>
                  <a:pt x="570253" y="6858000"/>
                </a:lnTo>
                <a:lnTo>
                  <a:pt x="369585" y="6657340"/>
                </a:lnTo>
                <a:close/>
                <a:moveTo>
                  <a:pt x="189238" y="2811145"/>
                </a:moveTo>
                <a:lnTo>
                  <a:pt x="2021922" y="4643755"/>
                </a:lnTo>
                <a:lnTo>
                  <a:pt x="188603" y="6476365"/>
                </a:lnTo>
                <a:lnTo>
                  <a:pt x="0" y="6287770"/>
                </a:lnTo>
                <a:lnTo>
                  <a:pt x="0" y="3000375"/>
                </a:lnTo>
                <a:close/>
                <a:moveTo>
                  <a:pt x="3163063" y="1806575"/>
                </a:moveTo>
                <a:lnTo>
                  <a:pt x="4995747" y="3639185"/>
                </a:lnTo>
                <a:lnTo>
                  <a:pt x="3162428" y="5471795"/>
                </a:lnTo>
                <a:lnTo>
                  <a:pt x="1329744" y="3639185"/>
                </a:lnTo>
                <a:close/>
                <a:moveTo>
                  <a:pt x="3897153" y="0"/>
                </a:moveTo>
                <a:lnTo>
                  <a:pt x="5334851" y="0"/>
                </a:lnTo>
                <a:lnTo>
                  <a:pt x="6448686" y="1113790"/>
                </a:lnTo>
                <a:lnTo>
                  <a:pt x="4616002" y="2946400"/>
                </a:lnTo>
                <a:lnTo>
                  <a:pt x="2783318" y="1113790"/>
                </a:lnTo>
                <a:close/>
                <a:moveTo>
                  <a:pt x="1668848" y="0"/>
                </a:moveTo>
                <a:lnTo>
                  <a:pt x="3495182" y="0"/>
                </a:lnTo>
                <a:lnTo>
                  <a:pt x="2582015" y="913130"/>
                </a:lnTo>
                <a:close/>
                <a:moveTo>
                  <a:pt x="942378" y="0"/>
                </a:moveTo>
                <a:lnTo>
                  <a:pt x="1356415" y="0"/>
                </a:lnTo>
                <a:lnTo>
                  <a:pt x="2982081" y="1625600"/>
                </a:lnTo>
                <a:lnTo>
                  <a:pt x="1148762" y="3458210"/>
                </a:lnTo>
                <a:lnTo>
                  <a:pt x="0" y="2309495"/>
                </a:lnTo>
                <a:lnTo>
                  <a:pt x="0" y="942340"/>
                </a:lnTo>
                <a:close/>
                <a:moveTo>
                  <a:pt x="0" y="0"/>
                </a:moveTo>
                <a:lnTo>
                  <a:pt x="578509" y="0"/>
                </a:lnTo>
                <a:lnTo>
                  <a:pt x="0" y="578485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9622790" y="3647440"/>
            <a:ext cx="7560945" cy="522922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Python Installation → python.org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IDE → Visual Studio Code (VSCode)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Recommended Extensions: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Python Extension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1408748" y="2763203"/>
            <a:ext cx="3557588" cy="2063115"/>
          </a:xfrm>
        </p:spPr>
        <p:txBody>
          <a:bodyPr>
            <a:normAutofit lnSpcReduction="10000"/>
          </a:bodyPr>
          <a:lstStyle/>
          <a:p>
            <a:r>
              <a:rPr lang="en-US"/>
              <a:t>03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1408748" y="4826318"/>
            <a:ext cx="10821353" cy="3442335"/>
          </a:xfrm>
        </p:spPr>
        <p:txBody>
          <a:bodyPr>
            <a:normAutofit fontScale="90000"/>
          </a:bodyPr>
          <a:lstStyle/>
          <a:p>
            <a:r>
              <a:rPr lang="en-US" altLang="en-GB"/>
              <a:t>Basic syntax, variables, data types, and operators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PRESENTATION_SOURCE" val="WPPAIGeneratePP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TEMPLATE_THUMBS_INDEX" val="1、11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耐心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TEMPLATE_THUMBS_INDEX" val="1、11"/>
  <p:tag name="KSO_WM_SLIDE_CONTENT_AREA" val="{&quot;left&quot;:&quot;32.85&quot;,&quot;top&quot;:&quot;118.65&quot;,&quot;width&quot;:&quot;559.25&quot;,&quot;height&quot;:&quot;270.8&quot;}"/>
  <p:tag name="KSO_WM_SLIDE_ID" val="custom20233404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04"/>
  <p:tag name="KSO_WM_SLIDE_LAYOUT" val="a_b_f"/>
  <p:tag name="KSO_WM_SLIDE_LAYOUT_CNT" val="1_1_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Add description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custom20233404_1*b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04_1*a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SUBTYPE" val="b"/>
  <p:tag name="KSO_WM_UNIT_PRESET_TEXT" val="Name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custom20233404_1*f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3404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04"/>
  <p:tag name="KSO_WM_SLIDE_LAYOUT" val="a_l"/>
  <p:tag name="KSO_WM_SLIDE_LAYOUT_CNT" val="1_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04_4*a*1"/>
  <p:tag name="KSO_WM_TEMPLATE_CATEGORY" val="custom"/>
  <p:tag name="KSO_WM_TEMPLATE_INDEX" val="20233404"/>
  <p:tag name="KSO_WM_UNIT_LAYERLEVEL" val="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404_6*l_h_i*1_2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503.25377952755906,&quot;left&quot;:417.5250393700788,&quot;top&quot;:158.17385826771653,&quot;width&quot;:958.65141732283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3404_6*l_h_f*1_2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503.25377952755906,&quot;left&quot;:417.5250393700788,&quot;top&quot;:158.17385826771653,&quot;width&quot;:958.65141732283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3404_6*l_h_i*1_4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503.25377952755906,&quot;left&quot;:417.5250393700788,&quot;top&quot;:158.17385826771653,&quot;width&quot;:958.65141732283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3404_6*l_h_f*1_4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503.25377952755906,&quot;left&quot;:417.5250393700788,&quot;top&quot;:158.17385826771653,&quot;width&quot;:958.65141732283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404_6*l_h_i*1_1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503.25377952755906,&quot;left&quot;:417.5250393700788,&quot;top&quot;:158.17385826771653,&quot;width&quot;:958.65141732283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404_6*l_h_f*1_1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503.25377952755906,&quot;left&quot;:417.5250393700788,&quot;top&quot;:158.17385826771653,&quot;width&quot;:958.65141732283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404_6*l_h_i*1_3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503.25377952755906,&quot;left&quot;:417.5250393700788,&quot;top&quot;:158.17385826771653,&quot;width&quot;:958.65141732283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404_6*l_h_f*1_3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503.25377952755906,&quot;left&quot;:417.5250393700788,&quot;top&quot;:158.17385826771653,&quot;width&quot;:958.65141732283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3404_6*l_h_i*1_5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503.25377952755906,&quot;left&quot;:417.5250393700788,&quot;top&quot;:158.17385826771653,&quot;width&quot;:958.65141732283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3404_6*l_h_f*1_5_1"/>
  <p:tag name="KSO_WM_TEMPLATE_CATEGORY" val="custom"/>
  <p:tag name="KSO_WM_TEMPLATE_INDEX" val="20233404"/>
  <p:tag name="KSO_WM_UNIT_LAYERLEVEL" val="1_1_1"/>
  <p:tag name="KSO_WM_TAG_VERSION" val="3.0"/>
  <p:tag name="KSO_WM_BEAUTIFY_FLAG" val="#wm#"/>
  <p:tag name="KSO_WM_DIAGRAM_MAX_ITEMCNT" val="8"/>
  <p:tag name="KSO_WM_DIAGRAM_MIN_ITEMCNT" val="2"/>
  <p:tag name="KSO_WM_DIAGRAM_VIRTUALLY_FRAME" val="{&quot;height&quot;:503.25377952755906,&quot;left&quot;:417.5250393700788,&quot;top&quot;:158.17385826771653,&quot;width&quot;:958.65141732283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CONTENT_AREA" val="{&quot;left&quot;:&quot;25.55&quot;,&quot;top&quot;:&quot;89&quot;,&quot;width&quot;:&quot;559.25&quot;,&quot;height&quot;:&quot;318.8&quot;}"/>
  <p:tag name="KSO_WM_SLIDE_ID" val="custom20233404_9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04"/>
  <p:tag name="KSO_WM_SLIDE_LAYOUT" val="a_e"/>
  <p:tag name="KSO_WM_SLIDE_LAYOUT_CNT" val="1_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3404_9*e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4_9*a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81.85*332.55"/>
  <p:tag name="KSO_WM_SLIDE_POSITION" val="51.8*136.9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82"/>
  <p:tag name="KSO_WM_TEMPLATE_SUBCATEGORY" val="0"/>
  <p:tag name="KSO_WM_SLIDE_INDEX" val="1"/>
  <p:tag name="KSO_WM_TAG_VERSION" val="3.0"/>
  <p:tag name="KSO_WM_SLIDE_ID" val="custom20238282_1"/>
  <p:tag name="KSO_WM_SLIDE_ITEM_CNT" val="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82_1*i*1"/>
  <p:tag name="KSO_WM_TEMPLATE_CATEGORY" val="custom"/>
  <p:tag name="KSO_WM_TEMPLATE_INDEX" val="2023828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82"/>
  <p:tag name="KSO_WM_UNIT_ID" val="custom20238282_1*a*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3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282_1*d*1"/>
  <p:tag name="KSO_WM_TEMPLATE_CATEGORY" val="custom"/>
  <p:tag name="KSO_WM_TEMPLATE_INDEX" val="20238282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8300_1*l_i*1_1"/>
  <p:tag name="KSO_WM_TEMPLATE_CATEGORY" val="diagram"/>
  <p:tag name="KSO_WM_TEMPLATE_INDEX" val="20238300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width&quot;:481.85000610351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300_1*l_h_f*1_1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width&quot;:481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300_1*l_h_a*1_1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width&quot;:481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300_1*l_h_f*1_2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width&quot;:481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300_1*l_h_a*1_2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width&quot;:481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8300_1*l_h_f*1_3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width&quot;:481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8300_1*l_h_a*1_3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width&quot;:481.85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00_1*l_h_d*1_1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VALUE" val="289*392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width&quot;:481.850006103515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00_1*l_h_d*1_2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VALUE" val="289*392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width&quot;:481.850006103515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8300_1*l_h_d*1_3_1"/>
  <p:tag name="KSO_WM_TEMPLATE_CATEGORY" val="diagram"/>
  <p:tag name="KSO_WM_TEMPLATE_INDEX" val="20238300"/>
  <p:tag name="KSO_WM_UNIT_LAYERLEVEL" val="1_1_1"/>
  <p:tag name="KSO_WM_TAG_VERSION" val="3.0"/>
  <p:tag name="KSO_WM_BEAUTIFY_FLAG" val="#wm#"/>
  <p:tag name="KSO_WM_UNIT_VALUE" val="289*392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32.54998779296875,&quot;width&quot;:481.850006103515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408.05*186.55"/>
  <p:tag name="KSO_WM_SLIDE_POSITION" val="88.85*274.5"/>
  <p:tag name="KSO_WM_TEMPLATE_INDEX" val="20238333"/>
  <p:tag name="KSO_WM_TEMPLATE_SUBCATEGORY" val="0"/>
  <p:tag name="KSO_WM_SLIDE_INDEX" val="1"/>
  <p:tag name="KSO_WM_TAG_VERSION" val="3.0"/>
  <p:tag name="KSO_WM_SLIDE_ID" val="custom20238333_1"/>
  <p:tag name="KSO_WM_SLIDE_ITEM_CNT" val="4"/>
  <p:tag name="KSO_WM_SPECIAL_SOURCE" val="bdnull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33_1*i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226*96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33_1*d*1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333"/>
  <p:tag name="KSO_WM_UNIT_ID" val="custom20238333_1*a*1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333_1*i*2"/>
  <p:tag name="KSO_WM_TEMPLATE_CATEGORY" val="custom"/>
  <p:tag name="KSO_WM_TEMPLATE_INDEX" val="20238333"/>
  <p:tag name="KSO_WM_UNIT_LAYERLEVEL" val="1"/>
  <p:tag name="KSO_WM_TAG_VERSION" val="3.0"/>
  <p:tag name="KSO_WM_BEAUTIFY_FLAG" val="#wm#"/>
  <p:tag name="KSO_WM_UNIT_FILL_FORE_SCHEMECOLOR_INDEX" val="2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503.95,&quot;left&quot;:-0.024960629921270083,&quot;top&quot;:266.9,&quot;width&quot;:849.3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3_4*l_h_a*1_1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503.95,&quot;left&quot;:-0.024960629921270083,&quot;top&quot;:266.9,&quot;width&quot;:849.3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3_4*l_h_a*1_2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503.95,&quot;left&quot;:-0.024960629921270083,&quot;top&quot;:266.9,&quot;width&quot;:849.3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3_4*l_h_a*1_3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503.95,&quot;left&quot;:-0.024960629921270083,&quot;top&quot;:266.9,&quot;width&quot;:849.3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7953_4*l_h_f*1_4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Presentations are communication tools"/>
  <p:tag name="KSO_WM_UNIT_TEXT_FILL_FORE_SCHEMECOLOR_INDEX" val="1"/>
  <p:tag name="KSO_WM_UNIT_TEXT_FILL_TYPE" val="1"/>
  <p:tag name="KSO_WM_UNIT_USESOURCEFORMAT_APPLY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1"/>
  <p:tag name="KSO_WM_DIAGRAM_VIRTUALLY_FRAME" val="{&quot;height&quot;:503.95,&quot;left&quot;:-0.024960629921270083,&quot;top&quot;:266.9,&quot;width&quot;:849.32496062992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7953_4*l_h_a*1_4_1"/>
  <p:tag name="KSO_WM_TEMPLATE_CATEGORY" val="diagram"/>
  <p:tag name="KSO_WM_TEMPLATE_INDEX" val="20237953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LAYOUT" val="a_d_l"/>
  <p:tag name="KSO_WM_SLIDE_LAYOUT_CNT" val="1_1_1"/>
  <p:tag name="KSO_WM_SPECIAL_SOURCE" val="bdnull"/>
  <p:tag name="KSO_WM_SLIDE_TYPE" val="text"/>
  <p:tag name="KSO_WM_SLIDE_SIZE" val="518.283*326.843"/>
  <p:tag name="KSO_WM_SLIDE_POSITION" val="405.408*176.273"/>
  <p:tag name="KSO_WM_ASSIST_SLIDE" val="1"/>
  <p:tag name="KSO_WM_DIAGRAM_GROUP_CODE" val="l1-1"/>
  <p:tag name="KSO_WM_SLIDE_DIAGTYPE" val="l"/>
  <p:tag name="KSO_WM_SLIDE_SUBTYPE" val="picTxt"/>
  <p:tag name="KSO_WM_TEMPLATE_INDEX" val="20238273"/>
  <p:tag name="KSO_WM_TEMPLATE_SUBCATEGORY" val="0"/>
  <p:tag name="KSO_WM_SLIDE_INDEX" val="1"/>
  <p:tag name="KSO_WM_TAG_VERSION" val="3.0"/>
  <p:tag name="KSO_WM_SLIDE_ID" val="custom20238273_1"/>
  <p:tag name="KSO_WM_SLIDE_ITEM_CNT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73_1*i*1"/>
  <p:tag name="KSO_WM_TEMPLATE_CATEGORY" val="custom"/>
  <p:tag name="KSO_WM_TEMPLATE_INDEX" val="2023827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3*17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73_1*d*1"/>
  <p:tag name="KSO_WM_TEMPLATE_CATEGORY" val="custom"/>
  <p:tag name="KSO_WM_TEMPLATE_INDEX" val="2023827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8273_1*i*2"/>
  <p:tag name="KSO_WM_TEMPLATE_CATEGORY" val="custom"/>
  <p:tag name="KSO_WM_TEMPLATE_INDEX" val="20238273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73"/>
  <p:tag name="KSO_WM_UNIT_ID" val="custom20238273_1*a*1"/>
  <p:tag name="KSO_WM_UNIT_TEXT_FILL_FORE_SCHEMECOLOR_INDEX" val="13"/>
  <p:tag name="KSO_WM_UNIT_TEXT_FILL_TYPE" val="1"/>
  <p:tag name="KSO_WM_UNIT_USESOURCEFORMAT_APPLY" val="1"/>
  <p:tag name="KSO_WM_UNIT_PRESET_TEXT" val="Your title her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2"/>
  <p:tag name="KSO_WM_DIAGRAM_VIRTUALLY_FRAME" val="{&quot;height&quot;:606.108346456693,&quot;left&quot;:564.6,&quot;top&quot;:150.99165354330708,&quot;width&quot;:863.21535433070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1_3*l_h_a*1_1_1"/>
  <p:tag name="KSO_WM_TEMPLATE_CATEGORY" val="diagram"/>
  <p:tag name="KSO_WM_TEMPLATE_INDEX" val="2023793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2"/>
  <p:tag name="KSO_WM_DIAGRAM_VIRTUALLY_FRAME" val="{&quot;height&quot;:606.108346456693,&quot;left&quot;:564.6,&quot;top&quot;:150.99165354330708,&quot;width&quot;:863.21535433070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7931_3*l_h_f*1_4_1"/>
  <p:tag name="KSO_WM_TEMPLATE_CATEGORY" val="diagram"/>
  <p:tag name="KSO_WM_TEMPLATE_INDEX" val="20237931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  <p:tag name="KSO_WM_UNIT_USESOURCEFORMAT_APPLY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2"/>
  <p:tag name="KSO_WM_DIAGRAM_VIRTUALLY_FRAME" val="{&quot;height&quot;:606.108346456693,&quot;left&quot;:564.6,&quot;top&quot;:150.99165354330708,&quot;width&quot;:863.21535433070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7931_3*l_h_a*1_4_1"/>
  <p:tag name="KSO_WM_TEMPLATE_CATEGORY" val="diagram"/>
  <p:tag name="KSO_WM_TEMPLATE_INDEX" val="2023793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2"/>
  <p:tag name="KSO_WM_DIAGRAM_VIRTUALLY_FRAME" val="{&quot;height&quot;:606.108346456693,&quot;left&quot;:564.6,&quot;top&quot;:150.99165354330708,&quot;width&quot;:863.21535433070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31_3*l_h_a*1_2_1"/>
  <p:tag name="KSO_WM_TEMPLATE_CATEGORY" val="diagram"/>
  <p:tag name="KSO_WM_TEMPLATE_INDEX" val="2023793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4"/>
  <p:tag name="KSO_WM_DIAGRAM_MIN_ITEMCNT" val="2"/>
  <p:tag name="KSO_WM_DIAGRAM_VIRTUALLY_FRAME" val="{&quot;height&quot;:606.108346456693,&quot;left&quot;:564.6,&quot;top&quot;:150.99165354330708,&quot;width&quot;:863.21535433070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31_3*l_h_a*1_3_1"/>
  <p:tag name="KSO_WM_TEMPLATE_CATEGORY" val="diagram"/>
  <p:tag name="KSO_WM_TEMPLATE_INDEX" val="20237931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CONTENT_AREA" val="{&quot;left&quot;:&quot;25.55&quot;,&quot;top&quot;:&quot;89&quot;,&quot;width&quot;:&quot;559.25&quot;,&quot;height&quot;:&quot;318.8&quot;}"/>
  <p:tag name="KSO_WM_SLIDE_ID" val="custom20233404_9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04"/>
  <p:tag name="KSO_WM_SLIDE_LAYOUT" val="a_e"/>
  <p:tag name="KSO_WM_SLIDE_LAYOUT_CNT" val="1_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3404_9*e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4_9*a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96.85*189.818"/>
  <p:tag name="KSO_WM_SLIDE_POSITION" val="505.125*263.978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8253"/>
  <p:tag name="KSO_WM_TEMPLATE_SUBCATEGORY" val="0"/>
  <p:tag name="KSO_WM_SLIDE_INDEX" val="1"/>
  <p:tag name="KSO_WM_TAG_VERSION" val="3.0"/>
  <p:tag name="KSO_WM_SLIDE_ID" val="custom20238253_1"/>
  <p:tag name="KSO_WM_SLIDE_ITEM_CNT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8253"/>
  <p:tag name="KSO_WM_UNIT_ID" val="custom20238253_1*a*1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04*179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253_1*d*1"/>
  <p:tag name="KSO_WM_TEMPLATE_CATEGORY" val="custom"/>
  <p:tag name="KSO_WM_TEMPLATE_INDEX" val="2023825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DIAGRAM_MAX_ITEMCNT" val="2"/>
  <p:tag name="KSO_WM_DIAGRAM_MIN_ITEMCNT" val="1"/>
  <p:tag name="KSO_WM_DIAGRAM_VIRTUALLY_FRAME" val="{&quot;height&quot;:411.75,&quot;left&quot;:757.6870866141729,&quot;top&quot;:287.2,&quot;width&quot;:595.3629133858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28_1*l_h_f*1_1_1"/>
  <p:tag name="KSO_WM_TEMPLATE_CATEGORY" val="diagram"/>
  <p:tag name="KSO_WM_TEMPLATE_INDEX" val="2023792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CONTENT_AREA" val="{&quot;left&quot;:&quot;25.55&quot;,&quot;top&quot;:&quot;89&quot;,&quot;width&quot;:&quot;559.25&quot;,&quot;height&quot;:&quot;318.8&quot;}"/>
  <p:tag name="KSO_WM_SLIDE_ID" val="custom20233404_9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04"/>
  <p:tag name="KSO_WM_SLIDE_LAYOUT" val="a_e"/>
  <p:tag name="KSO_WM_SLIDE_LAYOUT_CNT" val="1_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3404_9*e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4_9*a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CONTENT_AREA" val="{&quot;left&quot;:&quot;25.55&quot;,&quot;top&quot;:&quot;89&quot;,&quot;width&quot;:&quot;559.25&quot;,&quot;height&quot;:&quot;318.8&quot;}"/>
  <p:tag name="KSO_WM_SLIDE_ID" val="custom20233404_9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04"/>
  <p:tag name="KSO_WM_SLIDE_LAYOUT" val="a_e"/>
  <p:tag name="KSO_WM_SLIDE_LAYOUT_CNT" val="1_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3404_9*e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4_9*a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CONTENT_AREA" val="{&quot;left&quot;:&quot;25.55&quot;,&quot;top&quot;:&quot;89&quot;,&quot;width&quot;:&quot;559.25&quot;,&quot;height&quot;:&quot;318.8&quot;}"/>
  <p:tag name="KSO_WM_SLIDE_ID" val="custom20233404_9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04"/>
  <p:tag name="KSO_WM_SLIDE_LAYOUT" val="a_e"/>
  <p:tag name="KSO_WM_SLIDE_LAYOUT_CNT" val="1_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custom20233404_9*e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4_9*a*1"/>
  <p:tag name="KSO_WM_TEMPLATE_CATEGORY" val="custom"/>
  <p:tag name="KSO_WM_TEMPLATE_INDEX" val="20233404"/>
  <p:tag name="KSO_WM_UNIT_LAYERLEVEL" val="1"/>
  <p:tag name="KSO_WM_TAG_VERSION" val="3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CONTENT_AREA" val="{&quot;left&quot;:&quot;355.3&quot;,&quot;top&quot;:&quot;113&quot;,&quot;width&quot;:&quot;559.25&quot;,&quot;height&quot;:&quot;270.8&quot;}"/>
  <p:tag name="KSO_WM_SLIDE_ID" val="custom20233404_11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11"/>
  <p:tag name="KSO_WM_TAG_VERSION" val="3.0"/>
  <p:tag name="KSO_WM_BEAUTIFY_FLAG" val="#wm#"/>
  <p:tag name="KSO_WM_TEMPLATE_CATEGORY" val="custom"/>
  <p:tag name="KSO_WM_TEMPLATE_INDEX" val="20233404"/>
  <p:tag name="KSO_WM_SLIDE_LAYOUT" val="a_f"/>
  <p:tag name="KSO_WM_SLIDE_LAYOUT_CNT" val="1_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3404_11*a*1"/>
  <p:tag name="KSO_WM_TEMPLATE_CATEGORY" val="custom"/>
  <p:tag name="KSO_WM_TEMPLATE_INDEX" val="20233404"/>
  <p:tag name="KSO_WM_UNIT_LAYERLEVEL" val="1"/>
  <p:tag name="KSO_WM_TAG_VERSION" val="3.0"/>
  <p:tag name="KSO_WM_BEAUTIFY_FLAG" val="#wm#"/>
  <p:tag name="KSO_WM_UNIT_PRESET_TEXT" val="THANK YOU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334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3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7*i*1"/>
  <p:tag name="KSO_WM_UNIT_LAYERLEVEL" val="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单击此处添加副标题内容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感谢您的耐心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TEMPLATE_THUMBS_INDEX" val="1、11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TEMPLATE_THUMBS_INDEX" val="1、11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340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TEMPLATE_THUMBS_INDEX" val="1、11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1_Office Theme">
  <a:themeElements>
    <a:clrScheme name="自定义 62">
      <a:dk1>
        <a:srgbClr val="000000"/>
      </a:dk1>
      <a:lt1>
        <a:srgbClr val="FFFFFF"/>
      </a:lt1>
      <a:dk2>
        <a:srgbClr val="44546A"/>
      </a:dk2>
      <a:lt2>
        <a:srgbClr val="E2EAFE"/>
      </a:lt2>
      <a:accent1>
        <a:srgbClr val="044AFA"/>
      </a:accent1>
      <a:accent2>
        <a:srgbClr val="0366F7"/>
      </a:accent2>
      <a:accent3>
        <a:srgbClr val="0282F4"/>
      </a:accent3>
      <a:accent4>
        <a:srgbClr val="029FF1"/>
      </a:accent4>
      <a:accent5>
        <a:srgbClr val="01BBEE"/>
      </a:accent5>
      <a:accent6>
        <a:srgbClr val="00D7EB"/>
      </a:accent6>
      <a:hlink>
        <a:srgbClr val="FF0000"/>
      </a:hlink>
      <a:folHlink>
        <a:srgbClr val="E420E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自定义 62">
      <a:dk1>
        <a:srgbClr val="000000"/>
      </a:dk1>
      <a:lt1>
        <a:srgbClr val="FFFFFF"/>
      </a:lt1>
      <a:dk2>
        <a:srgbClr val="44546A"/>
      </a:dk2>
      <a:lt2>
        <a:srgbClr val="E2EAFE"/>
      </a:lt2>
      <a:accent1>
        <a:srgbClr val="044AFA"/>
      </a:accent1>
      <a:accent2>
        <a:srgbClr val="0366F7"/>
      </a:accent2>
      <a:accent3>
        <a:srgbClr val="0282F4"/>
      </a:accent3>
      <a:accent4>
        <a:srgbClr val="029FF1"/>
      </a:accent4>
      <a:accent5>
        <a:srgbClr val="01BBEE"/>
      </a:accent5>
      <a:accent6>
        <a:srgbClr val="00D7EB"/>
      </a:accent6>
      <a:hlink>
        <a:srgbClr val="FF0000"/>
      </a:hlink>
      <a:folHlink>
        <a:srgbClr val="E420E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自定义 62">
      <a:dk1>
        <a:srgbClr val="000000"/>
      </a:dk1>
      <a:lt1>
        <a:srgbClr val="FFFFFF"/>
      </a:lt1>
      <a:dk2>
        <a:srgbClr val="44546A"/>
      </a:dk2>
      <a:lt2>
        <a:srgbClr val="E2EAFE"/>
      </a:lt2>
      <a:accent1>
        <a:srgbClr val="044AFA"/>
      </a:accent1>
      <a:accent2>
        <a:srgbClr val="0366F7"/>
      </a:accent2>
      <a:accent3>
        <a:srgbClr val="0282F4"/>
      </a:accent3>
      <a:accent4>
        <a:srgbClr val="029FF1"/>
      </a:accent4>
      <a:accent5>
        <a:srgbClr val="01BBEE"/>
      </a:accent5>
      <a:accent6>
        <a:srgbClr val="00D7EB"/>
      </a:accent6>
      <a:hlink>
        <a:srgbClr val="FF0000"/>
      </a:hlink>
      <a:folHlink>
        <a:srgbClr val="E420E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Office Theme">
  <a:themeElements>
    <a:clrScheme name="自定义 62">
      <a:dk1>
        <a:srgbClr val="000000"/>
      </a:dk1>
      <a:lt1>
        <a:srgbClr val="FFFFFF"/>
      </a:lt1>
      <a:dk2>
        <a:srgbClr val="44546A"/>
      </a:dk2>
      <a:lt2>
        <a:srgbClr val="E2EAFE"/>
      </a:lt2>
      <a:accent1>
        <a:srgbClr val="044AFA"/>
      </a:accent1>
      <a:accent2>
        <a:srgbClr val="0366F7"/>
      </a:accent2>
      <a:accent3>
        <a:srgbClr val="0282F4"/>
      </a:accent3>
      <a:accent4>
        <a:srgbClr val="029FF1"/>
      </a:accent4>
      <a:accent5>
        <a:srgbClr val="01BBEE"/>
      </a:accent5>
      <a:accent6>
        <a:srgbClr val="00D7EB"/>
      </a:accent6>
      <a:hlink>
        <a:srgbClr val="FF0000"/>
      </a:hlink>
      <a:folHlink>
        <a:srgbClr val="E420E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1733</Words>
  <Application>Microsoft Office PowerPoint</Application>
  <PresentationFormat>Custom</PresentationFormat>
  <Paragraphs>118</Paragraphs>
  <Slides>13</Slides>
  <Notes>7</Notes>
  <HiddenSlides>1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1_Office Theme</vt:lpstr>
      <vt:lpstr>2_Office Theme</vt:lpstr>
      <vt:lpstr>4_Office Theme</vt:lpstr>
      <vt:lpstr>7_Office Theme</vt:lpstr>
      <vt:lpstr>Arif Istiake Sunny</vt:lpstr>
      <vt:lpstr>Contents </vt:lpstr>
      <vt:lpstr>Overview of Python and Its role in backend development</vt:lpstr>
      <vt:lpstr>What is Python?</vt:lpstr>
      <vt:lpstr>Why Python?</vt:lpstr>
      <vt:lpstr>Why is Python good for Backend?</vt:lpstr>
      <vt:lpstr>Setting up the development environment (VSCode)</vt:lpstr>
      <vt:lpstr>Tools You Need</vt:lpstr>
      <vt:lpstr>Basic syntax, variables, data types, and operators</vt:lpstr>
      <vt:lpstr>Control structures (if-else, Match)</vt:lpstr>
      <vt:lpstr>Password Strength Checker</vt:lpstr>
      <vt:lpstr>Thank You</vt:lpstr>
      <vt:lpstr>Dictionaries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Prompt Hacking: KT Session</dc:title>
  <dc:creator/>
  <cp:lastModifiedBy>arif istiake sunny</cp:lastModifiedBy>
  <cp:revision>127</cp:revision>
  <dcterms:created xsi:type="dcterms:W3CDTF">2006-08-16T00:00:00Z</dcterms:created>
  <dcterms:modified xsi:type="dcterms:W3CDTF">2025-04-12T20:20:06Z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07C7581B77CD489BBA81DA8A20965EE2_12</vt:lpwstr>
  </property>
  <property fmtid="{D5CDD505-2E9C-101B-9397-08002B2CF9AE}" pid="3" name="KSOProductBuildVer">
    <vt:lpwstr>2057-12.2.0.20348</vt:lpwstr>
  </property>
</Properties>
</file>